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6"/>
  </p:notesMasterIdLst>
  <p:sldIdLst>
    <p:sldId id="305" r:id="rId3"/>
    <p:sldId id="301" r:id="rId4"/>
    <p:sldId id="304" r:id="rId5"/>
    <p:sldId id="307" r:id="rId6"/>
    <p:sldId id="308" r:id="rId7"/>
    <p:sldId id="309" r:id="rId8"/>
    <p:sldId id="311" r:id="rId9"/>
    <p:sldId id="312" r:id="rId10"/>
    <p:sldId id="313" r:id="rId11"/>
    <p:sldId id="315" r:id="rId12"/>
    <p:sldId id="316" r:id="rId13"/>
    <p:sldId id="432" r:id="rId14"/>
    <p:sldId id="280" r:id="rId15"/>
    <p:sldId id="443" r:id="rId16"/>
    <p:sldId id="444" r:id="rId17"/>
    <p:sldId id="445" r:id="rId18"/>
    <p:sldId id="446" r:id="rId19"/>
    <p:sldId id="447" r:id="rId20"/>
    <p:sldId id="448" r:id="rId21"/>
    <p:sldId id="449" r:id="rId22"/>
    <p:sldId id="450" r:id="rId23"/>
    <p:sldId id="451" r:id="rId24"/>
    <p:sldId id="452" r:id="rId25"/>
  </p:sldIdLst>
  <p:sldSz cx="24384000" cy="13716000"/>
  <p:notesSz cx="6858000" cy="9144000"/>
  <p:custDataLst>
    <p:tags r:id="rId2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42452"/>
    <a:srgbClr val="3333FF"/>
    <a:srgbClr val="FFA700"/>
    <a:srgbClr val="C0504D"/>
    <a:srgbClr val="135F82"/>
    <a:srgbClr val="270F6B"/>
    <a:srgbClr val="FFF487"/>
    <a:srgbClr val="FFE67D"/>
    <a:srgbClr val="FFE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0584" autoAdjust="0"/>
  </p:normalViewPr>
  <p:slideViewPr>
    <p:cSldViewPr>
      <p:cViewPr>
        <p:scale>
          <a:sx n="34" d="100"/>
          <a:sy n="34" d="100"/>
        </p:scale>
        <p:origin x="-756" y="-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06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0429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3371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3302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0757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2067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3314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0056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Hướng dẫn học sinh tự học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02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96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5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90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00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chưa xác định được điểm G trước nên việc vẽ hình có điểm G chỉ là lấy đại để minh họa, rồi sau đó mới chỉnh lại cho đúng. Nên hướng dẫn học sinh vẽ hình bằng bút chì trước.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71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2299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3372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80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4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2.png"/><Relationship Id="rId3" Type="http://schemas.openxmlformats.org/officeDocument/2006/relationships/image" Target="../media/image31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32.jpg"/><Relationship Id="rId15" Type="http://schemas.openxmlformats.org/officeDocument/2006/relationships/image" Target="../media/image104.png"/><Relationship Id="rId10" Type="http://schemas.openxmlformats.org/officeDocument/2006/relationships/image" Target="../media/image100.png"/><Relationship Id="rId4" Type="http://schemas.openxmlformats.org/officeDocument/2006/relationships/image" Target="../media/image32.png"/><Relationship Id="rId9" Type="http://schemas.openxmlformats.org/officeDocument/2006/relationships/image" Target="../media/image99.png"/><Relationship Id="rId14" Type="http://schemas.openxmlformats.org/officeDocument/2006/relationships/image" Target="../media/image10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9.png"/><Relationship Id="rId4" Type="http://schemas.openxmlformats.org/officeDocument/2006/relationships/image" Target="../media/image1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6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5" Type="http://schemas.openxmlformats.org/officeDocument/2006/relationships/image" Target="../media/image32.jpg"/><Relationship Id="rId4" Type="http://schemas.openxmlformats.org/officeDocument/2006/relationships/image" Target="../media/image16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openxmlformats.org/officeDocument/2006/relationships/image" Target="../media/image178.png"/><Relationship Id="rId3" Type="http://schemas.openxmlformats.org/officeDocument/2006/relationships/image" Target="../media/image31.png"/><Relationship Id="rId7" Type="http://schemas.openxmlformats.org/officeDocument/2006/relationships/image" Target="../media/image172.png"/><Relationship Id="rId12" Type="http://schemas.openxmlformats.org/officeDocument/2006/relationships/image" Target="../media/image17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11" Type="http://schemas.openxmlformats.org/officeDocument/2006/relationships/image" Target="../media/image176.png"/><Relationship Id="rId5" Type="http://schemas.openxmlformats.org/officeDocument/2006/relationships/image" Target="../media/image170.png"/><Relationship Id="rId4" Type="http://schemas.openxmlformats.org/officeDocument/2006/relationships/image" Target="../media/image32.jpg"/><Relationship Id="rId9" Type="http://schemas.openxmlformats.org/officeDocument/2006/relationships/image" Target="../media/image17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31.png"/><Relationship Id="rId7" Type="http://schemas.openxmlformats.org/officeDocument/2006/relationships/image" Target="../media/image18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32.jpg"/><Relationship Id="rId10" Type="http://schemas.openxmlformats.org/officeDocument/2006/relationships/image" Target="../media/image184.png"/><Relationship Id="rId4" Type="http://schemas.openxmlformats.org/officeDocument/2006/relationships/image" Target="../media/image179.png"/><Relationship Id="rId9" Type="http://schemas.openxmlformats.org/officeDocument/2006/relationships/image" Target="../media/image18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13" Type="http://schemas.openxmlformats.org/officeDocument/2006/relationships/image" Target="../media/image194.png"/><Relationship Id="rId3" Type="http://schemas.openxmlformats.org/officeDocument/2006/relationships/image" Target="../media/image31.png"/><Relationship Id="rId7" Type="http://schemas.openxmlformats.org/officeDocument/2006/relationships/image" Target="../media/image188.png"/><Relationship Id="rId12" Type="http://schemas.openxmlformats.org/officeDocument/2006/relationships/image" Target="../media/image19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png"/><Relationship Id="rId5" Type="http://schemas.openxmlformats.org/officeDocument/2006/relationships/image" Target="../media/image32.jpg"/><Relationship Id="rId10" Type="http://schemas.openxmlformats.org/officeDocument/2006/relationships/image" Target="../media/image191.png"/><Relationship Id="rId4" Type="http://schemas.openxmlformats.org/officeDocument/2006/relationships/image" Target="../media/image186.png"/><Relationship Id="rId9" Type="http://schemas.openxmlformats.org/officeDocument/2006/relationships/image" Target="../media/image190.png"/><Relationship Id="rId14" Type="http://schemas.openxmlformats.org/officeDocument/2006/relationships/image" Target="../media/image19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13" Type="http://schemas.openxmlformats.org/officeDocument/2006/relationships/image" Target="../media/image204.png"/><Relationship Id="rId3" Type="http://schemas.openxmlformats.org/officeDocument/2006/relationships/image" Target="../media/image31.png"/><Relationship Id="rId7" Type="http://schemas.openxmlformats.org/officeDocument/2006/relationships/image" Target="../media/image198.png"/><Relationship Id="rId12" Type="http://schemas.openxmlformats.org/officeDocument/2006/relationships/image" Target="../media/image20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11" Type="http://schemas.openxmlformats.org/officeDocument/2006/relationships/image" Target="../media/image202.png"/><Relationship Id="rId5" Type="http://schemas.openxmlformats.org/officeDocument/2006/relationships/image" Target="../media/image32.jpg"/><Relationship Id="rId15" Type="http://schemas.openxmlformats.org/officeDocument/2006/relationships/image" Target="../media/image206.png"/><Relationship Id="rId10" Type="http://schemas.openxmlformats.org/officeDocument/2006/relationships/image" Target="../media/image201.png"/><Relationship Id="rId4" Type="http://schemas.openxmlformats.org/officeDocument/2006/relationships/image" Target="../media/image196.png"/><Relationship Id="rId9" Type="http://schemas.openxmlformats.org/officeDocument/2006/relationships/image" Target="../media/image200.png"/><Relationship Id="rId14" Type="http://schemas.openxmlformats.org/officeDocument/2006/relationships/image" Target="../media/image20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13" Type="http://schemas.openxmlformats.org/officeDocument/2006/relationships/image" Target="../media/image216.png"/><Relationship Id="rId3" Type="http://schemas.openxmlformats.org/officeDocument/2006/relationships/image" Target="../media/image31.png"/><Relationship Id="rId7" Type="http://schemas.openxmlformats.org/officeDocument/2006/relationships/image" Target="../media/image56.png"/><Relationship Id="rId12" Type="http://schemas.openxmlformats.org/officeDocument/2006/relationships/image" Target="../media/image215.png"/><Relationship Id="rId17" Type="http://schemas.openxmlformats.org/officeDocument/2006/relationships/image" Target="../media/image22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png"/><Relationship Id="rId11" Type="http://schemas.openxmlformats.org/officeDocument/2006/relationships/image" Target="../media/image214.png"/><Relationship Id="rId5" Type="http://schemas.openxmlformats.org/officeDocument/2006/relationships/image" Target="../media/image32.jpg"/><Relationship Id="rId15" Type="http://schemas.openxmlformats.org/officeDocument/2006/relationships/image" Target="../media/image218.png"/><Relationship Id="rId10" Type="http://schemas.openxmlformats.org/officeDocument/2006/relationships/image" Target="../media/image213.png"/><Relationship Id="rId19" Type="http://schemas.openxmlformats.org/officeDocument/2006/relationships/image" Target="../media/image222.png"/><Relationship Id="rId4" Type="http://schemas.openxmlformats.org/officeDocument/2006/relationships/image" Target="../media/image209.png"/><Relationship Id="rId9" Type="http://schemas.openxmlformats.org/officeDocument/2006/relationships/image" Target="../media/image212.png"/><Relationship Id="rId1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35.png"/><Relationship Id="rId3" Type="http://schemas.openxmlformats.org/officeDocument/2006/relationships/image" Target="../media/image31.png"/><Relationship Id="rId7" Type="http://schemas.openxmlformats.org/officeDocument/2006/relationships/image" Target="../media/image229.png"/><Relationship Id="rId12" Type="http://schemas.openxmlformats.org/officeDocument/2006/relationships/image" Target="../media/image2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8.png"/><Relationship Id="rId11" Type="http://schemas.openxmlformats.org/officeDocument/2006/relationships/image" Target="../media/image233.png"/><Relationship Id="rId5" Type="http://schemas.openxmlformats.org/officeDocument/2006/relationships/image" Target="../media/image32.jpg"/><Relationship Id="rId15" Type="http://schemas.openxmlformats.org/officeDocument/2006/relationships/image" Target="../media/image237.png"/><Relationship Id="rId10" Type="http://schemas.openxmlformats.org/officeDocument/2006/relationships/image" Target="../media/image232.png"/><Relationship Id="rId4" Type="http://schemas.openxmlformats.org/officeDocument/2006/relationships/image" Target="../media/image227.png"/><Relationship Id="rId9" Type="http://schemas.openxmlformats.org/officeDocument/2006/relationships/image" Target="../media/image231.png"/><Relationship Id="rId14" Type="http://schemas.openxmlformats.org/officeDocument/2006/relationships/image" Target="../media/image2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13" Type="http://schemas.openxmlformats.org/officeDocument/2006/relationships/image" Target="../media/image247.png"/><Relationship Id="rId3" Type="http://schemas.openxmlformats.org/officeDocument/2006/relationships/image" Target="../media/image31.png"/><Relationship Id="rId7" Type="http://schemas.openxmlformats.org/officeDocument/2006/relationships/image" Target="../media/image241.png"/><Relationship Id="rId12" Type="http://schemas.openxmlformats.org/officeDocument/2006/relationships/image" Target="../media/image2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245.png"/><Relationship Id="rId5" Type="http://schemas.openxmlformats.org/officeDocument/2006/relationships/image" Target="../media/image32.jpg"/><Relationship Id="rId10" Type="http://schemas.openxmlformats.org/officeDocument/2006/relationships/image" Target="../media/image244.png"/><Relationship Id="rId4" Type="http://schemas.openxmlformats.org/officeDocument/2006/relationships/image" Target="../media/image239.png"/><Relationship Id="rId9" Type="http://schemas.openxmlformats.org/officeDocument/2006/relationships/image" Target="../media/image243.png"/><Relationship Id="rId14" Type="http://schemas.openxmlformats.org/officeDocument/2006/relationships/image" Target="../media/image2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9.png"/><Relationship Id="rId4" Type="http://schemas.openxmlformats.org/officeDocument/2006/relationships/image" Target="../media/image1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76052" y="5922005"/>
            <a:ext cx="22122427" cy="7192281"/>
            <a:chOff x="1220788" y="7162800"/>
            <a:chExt cx="22124987" cy="7193114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7"/>
              <a:ext cx="22123289" cy="693736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3049654" y="1572056"/>
            <a:ext cx="18284692" cy="830901"/>
            <a:chOff x="1082675" y="1892299"/>
            <a:chExt cx="18288000" cy="830900"/>
          </a:xfrm>
        </p:grpSpPr>
        <p:sp>
          <p:nvSpPr>
            <p:cNvPr id="11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KIỂM TRA BÀI CŨ</a:t>
              </a:r>
            </a:p>
          </p:txBody>
        </p:sp>
      </p:grpSp>
      <p:grpSp>
        <p:nvGrpSpPr>
          <p:cNvPr id="13" name="Group 49"/>
          <p:cNvGrpSpPr/>
          <p:nvPr/>
        </p:nvGrpSpPr>
        <p:grpSpPr>
          <a:xfrm>
            <a:off x="1176052" y="2491135"/>
            <a:ext cx="22175897" cy="3107421"/>
            <a:chOff x="1175570" y="2468560"/>
            <a:chExt cx="22178464" cy="3107781"/>
          </a:xfrm>
        </p:grpSpPr>
        <p:sp>
          <p:nvSpPr>
            <p:cNvPr id="14" name="Rounded Rectangle 6"/>
            <p:cNvSpPr/>
            <p:nvPr/>
          </p:nvSpPr>
          <p:spPr>
            <a:xfrm>
              <a:off x="1175570" y="2872596"/>
              <a:ext cx="22178464" cy="2703745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2513351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9" name="Rectangle 28"/>
          <p:cNvSpPr/>
          <p:nvPr/>
        </p:nvSpPr>
        <p:spPr>
          <a:xfrm>
            <a:off x="1176052" y="3650159"/>
            <a:ext cx="109247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-15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pt-BR" sz="4400" b="1" spc="-150">
                <a:latin typeface="Tahoma" pitchFamily="34" charset="0"/>
                <a:ea typeface="Tahoma" pitchFamily="34" charset="0"/>
                <a:cs typeface="Tahoma" pitchFamily="34" charset="0"/>
              </a:rPr>
              <a:t>Hãy nêu khái niệm tổng của hai vectơ.</a:t>
            </a:r>
            <a:endParaRPr lang="en-US" sz="4400" b="1" spc="-15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364810" y="6702430"/>
                <a:ext cx="6683458" cy="87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nl-NL" sz="4400" b="1" spc="-15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 </a:t>
                </a:r>
                <a:r>
                  <a:rPr lang="nl-NL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2 vectơ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nl-NL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810" y="6702430"/>
                <a:ext cx="6683458" cy="870110"/>
              </a:xfrm>
              <a:prstGeom prst="rect">
                <a:avLst/>
              </a:prstGeom>
              <a:blipFill>
                <a:blip r:embed="rId3"/>
                <a:stretch>
                  <a:fillRect l="-3741" t="-3497" b="-3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>
            <a:cxnSpLocks/>
          </p:cNvCxnSpPr>
          <p:nvPr/>
        </p:nvCxnSpPr>
        <p:spPr>
          <a:xfrm>
            <a:off x="11178025" y="6177722"/>
            <a:ext cx="77979" cy="689036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1371168" y="11287061"/>
                <a:ext cx="1164802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Độ dài của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gấp đôi độ dài của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/>
                  <a:t> .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168" y="11287061"/>
                <a:ext cx="11648022" cy="769441"/>
              </a:xfrm>
              <a:prstGeom prst="rect">
                <a:avLst/>
              </a:prstGeom>
              <a:blipFill>
                <a:blip r:embed="rId4"/>
                <a:stretch>
                  <a:fillRect l="-1884" t="-19841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1371167" y="10479304"/>
                <a:ext cx="1164802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/>
                  <a:t>  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 hướng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/>
                  <a:t> .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167" y="10479304"/>
                <a:ext cx="11648023" cy="769441"/>
              </a:xfrm>
              <a:prstGeom prst="rect">
                <a:avLst/>
              </a:prstGeom>
              <a:blipFill>
                <a:blip r:embed="rId5"/>
                <a:stretch>
                  <a:fillRect l="-1884" t="-19048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="" xmlns:a16="http://schemas.microsoft.com/office/drawing/2014/main" id="{FF79615B-0F28-408D-B5DC-78F9DB976779}"/>
              </a:ext>
            </a:extLst>
          </p:cNvPr>
          <p:cNvCxnSpPr/>
          <p:nvPr/>
        </p:nvCxnSpPr>
        <p:spPr>
          <a:xfrm flipV="1">
            <a:off x="7686292" y="7188569"/>
            <a:ext cx="1905000" cy="10707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="" xmlns:a16="http://schemas.microsoft.com/office/drawing/2014/main" id="{9939B816-7E8E-477B-8EAC-628BA8DA82B3}"/>
              </a:ext>
            </a:extLst>
          </p:cNvPr>
          <p:cNvCxnSpPr>
            <a:cxnSpLocks/>
          </p:cNvCxnSpPr>
          <p:nvPr/>
        </p:nvCxnSpPr>
        <p:spPr>
          <a:xfrm>
            <a:off x="9932580" y="6702430"/>
            <a:ext cx="641072" cy="130383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="" xmlns:a16="http://schemas.microsoft.com/office/drawing/2014/main" id="{33402EEF-20A4-40AF-ABFA-A285B9EDA7C7}"/>
              </a:ext>
            </a:extLst>
          </p:cNvPr>
          <p:cNvCxnSpPr>
            <a:cxnSpLocks/>
          </p:cNvCxnSpPr>
          <p:nvPr/>
        </p:nvCxnSpPr>
        <p:spPr>
          <a:xfrm flipV="1">
            <a:off x="8634885" y="9376474"/>
            <a:ext cx="1905000" cy="10707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0C1F9605-E447-4D10-95C2-0F692AE86CFE}"/>
                  </a:ext>
                </a:extLst>
              </p:cNvPr>
              <p:cNvSpPr txBox="1"/>
              <p:nvPr/>
            </p:nvSpPr>
            <p:spPr>
              <a:xfrm>
                <a:off x="8504226" y="6895487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C1F9605-E447-4D10-95C2-0F692AE86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226" y="6895487"/>
                <a:ext cx="699928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CEA23ABE-2DAD-45C8-862A-7B6DB0121AAB}"/>
                  </a:ext>
                </a:extLst>
              </p:cNvPr>
              <p:cNvSpPr txBox="1"/>
              <p:nvPr/>
            </p:nvSpPr>
            <p:spPr>
              <a:xfrm>
                <a:off x="10396420" y="7017840"/>
                <a:ext cx="633190" cy="799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EA23ABE-2DAD-45C8-862A-7B6DB0121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6420" y="7017840"/>
                <a:ext cx="633190" cy="7993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>
            <a:extLst>
              <a:ext uri="{FF2B5EF4-FFF2-40B4-BE49-F238E27FC236}">
                <a16:creationId xmlns="" xmlns:a16="http://schemas.microsoft.com/office/drawing/2014/main" id="{530DC42B-CE6E-4A73-88C4-7E244EDDC102}"/>
              </a:ext>
            </a:extLst>
          </p:cNvPr>
          <p:cNvSpPr/>
          <p:nvPr/>
        </p:nvSpPr>
        <p:spPr>
          <a:xfrm>
            <a:off x="8563507" y="10373309"/>
            <a:ext cx="121556" cy="1478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D807A7B8-B406-466B-BF12-C90E435535F9}"/>
              </a:ext>
            </a:extLst>
          </p:cNvPr>
          <p:cNvSpPr/>
          <p:nvPr/>
        </p:nvSpPr>
        <p:spPr>
          <a:xfrm>
            <a:off x="10452595" y="9308227"/>
            <a:ext cx="121556" cy="1478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08F35D96-908A-4439-8C4B-A53BDF1FE7A0}"/>
              </a:ext>
            </a:extLst>
          </p:cNvPr>
          <p:cNvSpPr/>
          <p:nvPr/>
        </p:nvSpPr>
        <p:spPr>
          <a:xfrm>
            <a:off x="11056469" y="10615623"/>
            <a:ext cx="121556" cy="1478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="" xmlns:a16="http://schemas.microsoft.com/office/drawing/2014/main" id="{3FDEEC75-B09B-4928-9E68-D12C882DB91B}"/>
                  </a:ext>
                </a:extLst>
              </p:cNvPr>
              <p:cNvSpPr txBox="1"/>
              <p:nvPr/>
            </p:nvSpPr>
            <p:spPr>
              <a:xfrm>
                <a:off x="8162635" y="9776334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</m:t>
                      </m:r>
                    </m:oMath>
                  </m:oMathPara>
                </a14:m>
                <a:endParaRPr lang="en-US">
                  <a:solidFill>
                    <a:srgbClr val="C0504D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FDEEC75-B09B-4928-9E68-D12C882DB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635" y="9776334"/>
                <a:ext cx="699928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="" xmlns:a16="http://schemas.microsoft.com/office/drawing/2014/main" id="{ACDFAD67-9D2F-4130-ADEC-6C9D17BF8875}"/>
                  </a:ext>
                </a:extLst>
              </p:cNvPr>
              <p:cNvSpPr txBox="1"/>
              <p:nvPr/>
            </p:nvSpPr>
            <p:spPr>
              <a:xfrm>
                <a:off x="10151038" y="8677422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𝑩</m:t>
                      </m:r>
                    </m:oMath>
                  </m:oMathPara>
                </a14:m>
                <a:endParaRPr lang="en-US">
                  <a:solidFill>
                    <a:srgbClr val="C0504D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CDFAD67-9D2F-4130-ADEC-6C9D17BF8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1038" y="8677422"/>
                <a:ext cx="699928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id="{013DB7A4-1D5D-4F48-80C0-5D89FEF8CAA9}"/>
                  </a:ext>
                </a:extLst>
              </p:cNvPr>
              <p:cNvSpPr txBox="1"/>
              <p:nvPr/>
            </p:nvSpPr>
            <p:spPr>
              <a:xfrm>
                <a:off x="10646421" y="10639386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𝑪</m:t>
                      </m:r>
                    </m:oMath>
                  </m:oMathPara>
                </a14:m>
                <a:endParaRPr lang="en-US">
                  <a:solidFill>
                    <a:srgbClr val="C0504D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13DB7A4-1D5D-4F48-80C0-5D89FEF8C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6421" y="10639386"/>
                <a:ext cx="699928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="" xmlns:a16="http://schemas.microsoft.com/office/drawing/2014/main" id="{0C564F5E-2324-4DDD-87F8-C81326B58822}"/>
              </a:ext>
            </a:extLst>
          </p:cNvPr>
          <p:cNvCxnSpPr>
            <a:cxnSpLocks/>
          </p:cNvCxnSpPr>
          <p:nvPr/>
        </p:nvCxnSpPr>
        <p:spPr>
          <a:xfrm>
            <a:off x="8681749" y="10495105"/>
            <a:ext cx="2430772" cy="188873"/>
          </a:xfrm>
          <a:prstGeom prst="straightConnector1">
            <a:avLst/>
          </a:prstGeom>
          <a:ln w="57150">
            <a:solidFill>
              <a:srgbClr val="3333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="" xmlns:a16="http://schemas.microsoft.com/office/drawing/2014/main" id="{F037C8D7-A2B1-495C-A121-9777FBB6EFE1}"/>
                  </a:ext>
                </a:extLst>
              </p:cNvPr>
              <p:cNvSpPr txBox="1"/>
              <p:nvPr/>
            </p:nvSpPr>
            <p:spPr>
              <a:xfrm>
                <a:off x="9142648" y="10639386"/>
                <a:ext cx="1408338" cy="7993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 spc="-15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037C8D7-A2B1-495C-A121-9777FBB6E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2648" y="10639386"/>
                <a:ext cx="1408338" cy="7993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>
            <a:extLst>
              <a:ext uri="{FF2B5EF4-FFF2-40B4-BE49-F238E27FC236}">
                <a16:creationId xmlns="" xmlns:a16="http://schemas.microsoft.com/office/drawing/2014/main" id="{5B6AB0D7-9226-4431-84B6-FE5CB52F7D4E}"/>
              </a:ext>
            </a:extLst>
          </p:cNvPr>
          <p:cNvCxnSpPr>
            <a:cxnSpLocks/>
          </p:cNvCxnSpPr>
          <p:nvPr/>
        </p:nvCxnSpPr>
        <p:spPr>
          <a:xfrm>
            <a:off x="10520535" y="9451702"/>
            <a:ext cx="591986" cy="122989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="" xmlns:a16="http://schemas.microsoft.com/office/drawing/2014/main" id="{6DACB818-7023-4AB5-9AAB-638F124EE7DE}"/>
              </a:ext>
            </a:extLst>
          </p:cNvPr>
          <p:cNvCxnSpPr/>
          <p:nvPr/>
        </p:nvCxnSpPr>
        <p:spPr>
          <a:xfrm flipV="1">
            <a:off x="14490748" y="8705235"/>
            <a:ext cx="1905000" cy="10707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="" xmlns:a16="http://schemas.microsoft.com/office/drawing/2014/main" id="{B779A00E-6E84-4A9C-94FE-0875FE321F82}"/>
                  </a:ext>
                </a:extLst>
              </p:cNvPr>
              <p:cNvSpPr txBox="1"/>
              <p:nvPr/>
            </p:nvSpPr>
            <p:spPr>
              <a:xfrm>
                <a:off x="15443248" y="9064405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779A00E-6E84-4A9C-94FE-0875FE321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3248" y="9064405"/>
                <a:ext cx="699928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="" xmlns:a16="http://schemas.microsoft.com/office/drawing/2014/main" id="{0BBD54BF-C9A9-4187-8F47-E38FBE5FC163}"/>
                  </a:ext>
                </a:extLst>
              </p:cNvPr>
              <p:cNvSpPr txBox="1"/>
              <p:nvPr/>
            </p:nvSpPr>
            <p:spPr>
              <a:xfrm>
                <a:off x="14354468" y="9668961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BBD54BF-C9A9-4187-8F47-E38FBE5FC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4468" y="9668961"/>
                <a:ext cx="699928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Oval 83">
            <a:extLst>
              <a:ext uri="{FF2B5EF4-FFF2-40B4-BE49-F238E27FC236}">
                <a16:creationId xmlns="" xmlns:a16="http://schemas.microsoft.com/office/drawing/2014/main" id="{C48C366A-3066-4501-A829-C366442276C6}"/>
              </a:ext>
            </a:extLst>
          </p:cNvPr>
          <p:cNvSpPr/>
          <p:nvPr/>
        </p:nvSpPr>
        <p:spPr>
          <a:xfrm>
            <a:off x="14429970" y="9702070"/>
            <a:ext cx="121556" cy="1478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="" xmlns:a16="http://schemas.microsoft.com/office/drawing/2014/main" id="{35D083C6-E34A-48B1-B117-070BF2A315C2}"/>
                  </a:ext>
                </a:extLst>
              </p:cNvPr>
              <p:cNvSpPr txBox="1"/>
              <p:nvPr/>
            </p:nvSpPr>
            <p:spPr>
              <a:xfrm>
                <a:off x="16258307" y="8723533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𝑩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5D083C6-E34A-48B1-B117-070BF2A31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8307" y="8723533"/>
                <a:ext cx="699928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="" xmlns:a16="http://schemas.microsoft.com/office/drawing/2014/main" id="{09CF9F3B-B8C9-42F9-97AF-28079A6B2370}"/>
                  </a:ext>
                </a:extLst>
              </p:cNvPr>
              <p:cNvSpPr txBox="1"/>
              <p:nvPr/>
            </p:nvSpPr>
            <p:spPr>
              <a:xfrm>
                <a:off x="18067049" y="7598085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𝑪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9CF9F3B-B8C9-42F9-97AF-28079A6B2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7049" y="7598085"/>
                <a:ext cx="699928" cy="7078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Oval 86">
            <a:extLst>
              <a:ext uri="{FF2B5EF4-FFF2-40B4-BE49-F238E27FC236}">
                <a16:creationId xmlns="" xmlns:a16="http://schemas.microsoft.com/office/drawing/2014/main" id="{EBD06BF5-0698-420D-930C-ACDB648F3FF9}"/>
              </a:ext>
            </a:extLst>
          </p:cNvPr>
          <p:cNvSpPr/>
          <p:nvPr/>
        </p:nvSpPr>
        <p:spPr>
          <a:xfrm>
            <a:off x="16334970" y="8639678"/>
            <a:ext cx="121556" cy="1478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="" xmlns:a16="http://schemas.microsoft.com/office/drawing/2014/main" id="{FFD3DDAE-FB17-4C10-A27A-EBF22B459594}"/>
              </a:ext>
            </a:extLst>
          </p:cNvPr>
          <p:cNvCxnSpPr/>
          <p:nvPr/>
        </p:nvCxnSpPr>
        <p:spPr>
          <a:xfrm flipV="1">
            <a:off x="16425608" y="7598085"/>
            <a:ext cx="1905000" cy="10707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="" xmlns:a16="http://schemas.microsoft.com/office/drawing/2014/main" id="{5167ECBB-DAB2-4BCE-ACD2-B2B5A5F67F67}"/>
                  </a:ext>
                </a:extLst>
              </p:cNvPr>
              <p:cNvSpPr txBox="1"/>
              <p:nvPr/>
            </p:nvSpPr>
            <p:spPr>
              <a:xfrm>
                <a:off x="17223350" y="8015647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167ECBB-DAB2-4BCE-ACD2-B2B5A5F67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3350" y="8015647"/>
                <a:ext cx="699928" cy="7078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="" xmlns:a16="http://schemas.microsoft.com/office/drawing/2014/main" id="{A3B6F896-F8CA-4BEB-98D3-F4FD72765AA0}"/>
              </a:ext>
            </a:extLst>
          </p:cNvPr>
          <p:cNvSpPr/>
          <p:nvPr/>
        </p:nvSpPr>
        <p:spPr>
          <a:xfrm>
            <a:off x="18330608" y="7477056"/>
            <a:ext cx="121556" cy="1478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="" xmlns:a16="http://schemas.microsoft.com/office/drawing/2014/main" id="{5ECB3B8B-A9BA-4A91-AC41-A6BE7ABD2703}"/>
              </a:ext>
            </a:extLst>
          </p:cNvPr>
          <p:cNvCxnSpPr>
            <a:cxnSpLocks/>
          </p:cNvCxnSpPr>
          <p:nvPr/>
        </p:nvCxnSpPr>
        <p:spPr>
          <a:xfrm flipV="1">
            <a:off x="14517229" y="7591628"/>
            <a:ext cx="3809612" cy="2162388"/>
          </a:xfrm>
          <a:prstGeom prst="straightConnector1">
            <a:avLst/>
          </a:prstGeom>
          <a:ln w="57150">
            <a:solidFill>
              <a:srgbClr val="3333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="" xmlns:a16="http://schemas.microsoft.com/office/drawing/2014/main" id="{1D3A9678-B819-456F-B14E-E34AD02E5E43}"/>
                  </a:ext>
                </a:extLst>
              </p:cNvPr>
              <p:cNvSpPr txBox="1"/>
              <p:nvPr/>
            </p:nvSpPr>
            <p:spPr>
              <a:xfrm>
                <a:off x="14630279" y="7526838"/>
                <a:ext cx="147776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 i="1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 spc="-150">
                              <a:solidFill>
                                <a:srgbClr val="FF00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D3A9678-B819-456F-B14E-E34AD02E5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279" y="7526838"/>
                <a:ext cx="1477768" cy="7694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="" xmlns:a16="http://schemas.microsoft.com/office/drawing/2014/main" id="{26C483A1-99E5-4DD3-9FF2-745F1237FE64}"/>
                  </a:ext>
                </a:extLst>
              </p:cNvPr>
              <p:cNvSpPr txBox="1"/>
              <p:nvPr/>
            </p:nvSpPr>
            <p:spPr>
              <a:xfrm>
                <a:off x="16041777" y="7577779"/>
                <a:ext cx="102586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spc="-150">
                    <a:solidFill>
                      <a:srgbClr val="FF0000"/>
                    </a:solidFill>
                    <a:ea typeface="Tahoma" pitchFamily="34" charset="0"/>
                    <a:cs typeface="Tahoma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000" b="1" i="1" spc="-15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000" b="1" i="1" spc="-150" smtClean="0">
                            <a:solidFill>
                              <a:srgbClr val="FF00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000" b="1" i="1" spc="-1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6C483A1-99E5-4DD3-9FF2-745F1237F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1777" y="7577779"/>
                <a:ext cx="1025860" cy="707886"/>
              </a:xfrm>
              <a:prstGeom prst="rect">
                <a:avLst/>
              </a:prstGeom>
              <a:blipFill>
                <a:blip r:embed="rId18"/>
                <a:stretch>
                  <a:fillRect l="-21429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="" xmlns:a16="http://schemas.microsoft.com/office/drawing/2014/main" id="{928982BC-7048-4CB2-A62E-D8539201F7AD}"/>
                  </a:ext>
                </a:extLst>
              </p:cNvPr>
              <p:cNvSpPr txBox="1"/>
              <p:nvPr/>
            </p:nvSpPr>
            <p:spPr>
              <a:xfrm>
                <a:off x="17159352" y="9234764"/>
                <a:ext cx="119397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000" b="1" i="1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000" b="1" i="1" spc="-150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28982BC-7048-4CB2-A62E-D8539201F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9352" y="9234764"/>
                <a:ext cx="1193970" cy="70788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loud 91">
                <a:extLst>
                  <a:ext uri="{FF2B5EF4-FFF2-40B4-BE49-F238E27FC236}">
                    <a16:creationId xmlns="" xmlns:a16="http://schemas.microsoft.com/office/drawing/2014/main" id="{A445EAFA-6446-4135-A9D8-084B41B2FCB6}"/>
                  </a:ext>
                </a:extLst>
              </p:cNvPr>
              <p:cNvSpPr/>
              <p:nvPr/>
            </p:nvSpPr>
            <p:spPr>
              <a:xfrm>
                <a:off x="17627221" y="1617826"/>
                <a:ext cx="6538584" cy="4215689"/>
              </a:xfrm>
              <a:prstGeom prst="cloud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Em hãy thử </a:t>
                </a:r>
                <a:b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dự đoán </a:t>
                </a:r>
                <a:r>
                  <a:rPr lang="vi-VN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 và độ dài  của vectơ</a:t>
                </a: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8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/>
                  <a:t> </a:t>
                </a: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2" name="Cloud 91">
                <a:extLst>
                  <a:ext uri="{FF2B5EF4-FFF2-40B4-BE49-F238E27FC236}">
                    <a16:creationId xmlns:a16="http://schemas.microsoft.com/office/drawing/2014/main" id="{A445EAFA-6446-4135-A9D8-084B41B2FC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7221" y="1617826"/>
                <a:ext cx="6538584" cy="4215689"/>
              </a:xfrm>
              <a:prstGeom prst="cloud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="" xmlns:a16="http://schemas.microsoft.com/office/drawing/2014/main" id="{A8387817-281F-4D27-8291-92045AC47BF4}"/>
                  </a:ext>
                </a:extLst>
              </p:cNvPr>
              <p:cNvSpPr txBox="1"/>
              <p:nvPr/>
            </p:nvSpPr>
            <p:spPr>
              <a:xfrm>
                <a:off x="11371168" y="12094817"/>
                <a:ext cx="1164802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Người ta kí hiệu: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8387817-281F-4D27-8291-92045AC47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168" y="12094817"/>
                <a:ext cx="11648022" cy="769441"/>
              </a:xfrm>
              <a:prstGeom prst="rect">
                <a:avLst/>
              </a:prstGeom>
              <a:blipFill>
                <a:blip r:embed="rId21"/>
                <a:stretch>
                  <a:fillRect l="-1884" t="-19048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84D9E15D-D00A-4C24-923D-A9EBE3D65FD2}"/>
                  </a:ext>
                </a:extLst>
              </p:cNvPr>
              <p:cNvSpPr/>
              <p:nvPr/>
            </p:nvSpPr>
            <p:spPr>
              <a:xfrm>
                <a:off x="1364810" y="7539824"/>
                <a:ext cx="6015126" cy="154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nl-NL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Lấy điểm A tùy ý, vẽ:</a:t>
                </a: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𝑩𝑪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84D9E15D-D00A-4C24-923D-A9EBE3D65F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810" y="7539824"/>
                <a:ext cx="6015126" cy="1547218"/>
              </a:xfrm>
              <a:prstGeom prst="rect">
                <a:avLst/>
              </a:prstGeom>
              <a:blipFill>
                <a:blip r:embed="rId22"/>
                <a:stretch>
                  <a:fillRect l="-4154" t="-8268" b="-17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9EEB7FF8-C069-463C-9533-3399CEC3C9D0}"/>
                  </a:ext>
                </a:extLst>
              </p:cNvPr>
              <p:cNvSpPr/>
              <p:nvPr/>
            </p:nvSpPr>
            <p:spPr>
              <a:xfrm>
                <a:off x="1364810" y="8984637"/>
                <a:ext cx="6015126" cy="2310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nl-NL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nl-NL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được gọi là tổng của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nl-NL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9EEB7FF8-C069-463C-9533-3399CEC3C9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810" y="8984637"/>
                <a:ext cx="6015126" cy="2310954"/>
              </a:xfrm>
              <a:prstGeom prst="rect">
                <a:avLst/>
              </a:prstGeom>
              <a:blipFill>
                <a:blip r:embed="rId23"/>
                <a:stretch>
                  <a:fillRect l="-4154" t="-2111" r="-4053" b="-1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ED4B5BA3-C0B8-4BB7-88D3-3041108D6BC8}"/>
                  </a:ext>
                </a:extLst>
              </p:cNvPr>
              <p:cNvSpPr/>
              <p:nvPr/>
            </p:nvSpPr>
            <p:spPr>
              <a:xfrm>
                <a:off x="1364810" y="11281511"/>
                <a:ext cx="6015126" cy="1647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nl-NL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 hiệu là:</a:t>
                </a:r>
                <a14:m>
                  <m:oMath xmlns:m="http://schemas.openxmlformats.org/officeDocument/2006/math">
                    <m:r>
                      <a:rPr lang="nl-NL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/>
                <a:r>
                  <a:rPr lang="nl-NL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D4B5BA3-C0B8-4BB7-88D3-3041108D6B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810" y="11281511"/>
                <a:ext cx="6015126" cy="1647887"/>
              </a:xfrm>
              <a:prstGeom prst="rect">
                <a:avLst/>
              </a:prstGeom>
              <a:blipFill>
                <a:blip r:embed="rId24"/>
                <a:stretch>
                  <a:fillRect l="-4154" t="-2222" b="-16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="" xmlns:a16="http://schemas.microsoft.com/office/drawing/2014/main" id="{E8EAADF1-A78B-4100-815D-1CBD28824533}"/>
                  </a:ext>
                </a:extLst>
              </p:cNvPr>
              <p:cNvSpPr txBox="1"/>
              <p:nvPr/>
            </p:nvSpPr>
            <p:spPr>
              <a:xfrm>
                <a:off x="11371168" y="6250830"/>
                <a:ext cx="1123194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</a:t>
                </a: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 sánh </a:t>
                </a:r>
                <a:r>
                  <a:rPr lang="vi-VN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 và độ dài của vectơ</a:t>
                </a: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b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/>
                  <a:t>.</a:t>
                </a: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E8EAADF1-A78B-4100-815D-1CBD28824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168" y="6250830"/>
                <a:ext cx="11231948" cy="1446550"/>
              </a:xfrm>
              <a:prstGeom prst="rect">
                <a:avLst/>
              </a:prstGeom>
              <a:blipFill>
                <a:blip r:embed="rId25"/>
                <a:stretch>
                  <a:fillRect l="-2170" t="-8403" b="-19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176052" y="4547374"/>
                <a:ext cx="22175897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Cho </a:t>
                </a:r>
                <a:r>
                  <a:rPr lang="pt-BR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vi-VN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so sánh </a:t>
                </a:r>
                <a:r>
                  <a:rPr lang="vi-VN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 và độ dài của vectơ</a:t>
                </a: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52" y="4547374"/>
                <a:ext cx="22175897" cy="856068"/>
              </a:xfrm>
              <a:prstGeom prst="rect">
                <a:avLst/>
              </a:prstGeom>
              <a:blipFill>
                <a:blip r:embed="rId26"/>
                <a:stretch>
                  <a:fillRect l="-1127"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Arrow Connector 110">
            <a:extLst>
              <a:ext uri="{FF2B5EF4-FFF2-40B4-BE49-F238E27FC236}">
                <a16:creationId xmlns="" xmlns:a16="http://schemas.microsoft.com/office/drawing/2014/main" id="{9ABCA9AC-B76E-47A0-8ABF-2369ECC264F0}"/>
              </a:ext>
            </a:extLst>
          </p:cNvPr>
          <p:cNvCxnSpPr>
            <a:cxnSpLocks/>
          </p:cNvCxnSpPr>
          <p:nvPr/>
        </p:nvCxnSpPr>
        <p:spPr>
          <a:xfrm flipH="1">
            <a:off x="17541230" y="8000548"/>
            <a:ext cx="3793116" cy="2207282"/>
          </a:xfrm>
          <a:prstGeom prst="straightConnector1">
            <a:avLst/>
          </a:prstGeom>
          <a:ln w="57150">
            <a:solidFill>
              <a:srgbClr val="3333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14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54" grpId="0"/>
      <p:bldP spid="55" grpId="0"/>
      <p:bldP spid="50" grpId="0"/>
      <p:bldP spid="61" grpId="0"/>
      <p:bldP spid="51" grpId="0" animBg="1"/>
      <p:bldP spid="63" grpId="0" animBg="1"/>
      <p:bldP spid="64" grpId="0" animBg="1"/>
      <p:bldP spid="65" grpId="0"/>
      <p:bldP spid="66" grpId="0"/>
      <p:bldP spid="67" grpId="0"/>
      <p:bldP spid="72" grpId="0"/>
      <p:bldP spid="81" grpId="0"/>
      <p:bldP spid="83" grpId="0"/>
      <p:bldP spid="84" grpId="0" animBg="1"/>
      <p:bldP spid="85" grpId="0"/>
      <p:bldP spid="86" grpId="0"/>
      <p:bldP spid="87" grpId="0" animBg="1"/>
      <p:bldP spid="89" grpId="0"/>
      <p:bldP spid="90" grpId="0" animBg="1"/>
      <p:bldP spid="93" grpId="0"/>
      <p:bldP spid="97" grpId="0"/>
      <p:bldP spid="98" grpId="0"/>
      <p:bldP spid="92" grpId="0" animBg="1"/>
      <p:bldP spid="99" grpId="0"/>
      <p:bldP spid="103" grpId="0"/>
      <p:bldP spid="106" grpId="0"/>
      <p:bldP spid="109" grpId="0"/>
      <p:bldP spid="110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0">
            <a:extLst>
              <a:ext uri="{FF2B5EF4-FFF2-40B4-BE49-F238E27FC236}">
                <a16:creationId xmlns="" xmlns:a16="http://schemas.microsoft.com/office/drawing/2014/main" id="{910CF679-A53E-49E6-B76F-459112C2D174}"/>
              </a:ext>
            </a:extLst>
          </p:cNvPr>
          <p:cNvGrpSpPr/>
          <p:nvPr/>
        </p:nvGrpSpPr>
        <p:grpSpPr>
          <a:xfrm>
            <a:off x="346609" y="2057416"/>
            <a:ext cx="19865473" cy="914384"/>
            <a:chOff x="7459670" y="7086600"/>
            <a:chExt cx="19867773" cy="914490"/>
          </a:xfrm>
        </p:grpSpPr>
        <p:sp>
          <p:nvSpPr>
            <p:cNvPr id="103" name="Rectangle 102">
              <a:extLst>
                <a:ext uri="{FF2B5EF4-FFF2-40B4-BE49-F238E27FC236}">
                  <a16:creationId xmlns="" xmlns:a16="http://schemas.microsoft.com/office/drawing/2014/main" id="{03FC3B3D-0203-46A8-A87D-FE236DD56E98}"/>
                </a:ext>
              </a:extLst>
            </p:cNvPr>
            <p:cNvSpPr/>
            <p:nvPr/>
          </p:nvSpPr>
          <p:spPr>
            <a:xfrm>
              <a:off x="9092456" y="7178187"/>
              <a:ext cx="18234987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TRUNG ĐIỂM CỦA ĐOẠN THẲNG VÀ TRỌNG TÂM CỦA TAM GIÁC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4" name="Group 26">
              <a:extLst>
                <a:ext uri="{FF2B5EF4-FFF2-40B4-BE49-F238E27FC236}">
                  <a16:creationId xmlns="" xmlns:a16="http://schemas.microsoft.com/office/drawing/2014/main" id="{B5ABC550-D0F9-4176-8D9D-DF4FE01EFD0B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105" name="Isosceles Triangle 44">
                <a:extLst>
                  <a:ext uri="{FF2B5EF4-FFF2-40B4-BE49-F238E27FC236}">
                    <a16:creationId xmlns="" xmlns:a16="http://schemas.microsoft.com/office/drawing/2014/main" id="{BF3ACB79-5BEE-4A32-880D-F9931BF2098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6" name="Group 28">
                <a:extLst>
                  <a:ext uri="{FF2B5EF4-FFF2-40B4-BE49-F238E27FC236}">
                    <a16:creationId xmlns="" xmlns:a16="http://schemas.microsoft.com/office/drawing/2014/main" id="{41A39B2B-3B1E-4552-A752-C117F035AC6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107" name="Round Same Side Corner Rectangle 60">
                  <a:extLst>
                    <a:ext uri="{FF2B5EF4-FFF2-40B4-BE49-F238E27FC236}">
                      <a16:creationId xmlns="" xmlns:a16="http://schemas.microsoft.com/office/drawing/2014/main" id="{51380C8E-646F-4782-86D8-06E3C6D179C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="" xmlns:a16="http://schemas.microsoft.com/office/drawing/2014/main" id="{7E8DA3AF-1DB6-4D1C-A9C6-7718F999E6D0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28" name="Group 10">
            <a:extLst>
              <a:ext uri="{FF2B5EF4-FFF2-40B4-BE49-F238E27FC236}">
                <a16:creationId xmlns="" xmlns:a16="http://schemas.microsoft.com/office/drawing/2014/main" id="{677720FE-DCA9-4054-897E-E633402A7DC9}"/>
              </a:ext>
            </a:extLst>
          </p:cNvPr>
          <p:cNvGrpSpPr/>
          <p:nvPr/>
        </p:nvGrpSpPr>
        <p:grpSpPr>
          <a:xfrm>
            <a:off x="1271088" y="7467600"/>
            <a:ext cx="21819676" cy="5486401"/>
            <a:chOff x="1270511" y="5867400"/>
            <a:chExt cx="21819676" cy="6069776"/>
          </a:xfrm>
        </p:grpSpPr>
        <p:sp>
          <p:nvSpPr>
            <p:cNvPr id="29" name="Rounded Rectangle 52">
              <a:extLst>
                <a:ext uri="{FF2B5EF4-FFF2-40B4-BE49-F238E27FC236}">
                  <a16:creationId xmlns="" xmlns:a16="http://schemas.microsoft.com/office/drawing/2014/main" id="{90AD4DB0-EB96-4574-98FA-C21C9881E5E4}"/>
                </a:ext>
              </a:extLst>
            </p:cNvPr>
            <p:cNvSpPr/>
            <p:nvPr/>
          </p:nvSpPr>
          <p:spPr>
            <a:xfrm>
              <a:off x="1272210" y="6139009"/>
              <a:ext cx="21817977" cy="579816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60">
              <a:extLst>
                <a:ext uri="{FF2B5EF4-FFF2-40B4-BE49-F238E27FC236}">
                  <a16:creationId xmlns="" xmlns:a16="http://schemas.microsoft.com/office/drawing/2014/main" id="{C7C91322-95A1-4687-877C-024F6680AD66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31" name="Freeform 20">
                <a:extLst>
                  <a:ext uri="{FF2B5EF4-FFF2-40B4-BE49-F238E27FC236}">
                    <a16:creationId xmlns="" xmlns:a16="http://schemas.microsoft.com/office/drawing/2014/main" id="{FF8684D8-55C1-4D15-9C0F-2C70CE2E9A3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C7E36AF9-42C6-4DE1-A650-01877C7CD2D4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Round Diagonal Corner Rectangle 58">
                <a:extLst>
                  <a:ext uri="{FF2B5EF4-FFF2-40B4-BE49-F238E27FC236}">
                    <a16:creationId xmlns="" xmlns:a16="http://schemas.microsoft.com/office/drawing/2014/main" id="{FA0C2060-4244-452C-B421-9752030F53E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="" xmlns:a16="http://schemas.microsoft.com/office/drawing/2014/main" id="{B58AF543-7566-4C79-92F4-FAEADDA0BB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5" name="Group 54">
            <a:extLst>
              <a:ext uri="{FF2B5EF4-FFF2-40B4-BE49-F238E27FC236}">
                <a16:creationId xmlns="" xmlns:a16="http://schemas.microsoft.com/office/drawing/2014/main" id="{0CB58BC2-B71C-4CCD-8759-20CA92F184D9}"/>
              </a:ext>
            </a:extLst>
          </p:cNvPr>
          <p:cNvGrpSpPr/>
          <p:nvPr/>
        </p:nvGrpSpPr>
        <p:grpSpPr>
          <a:xfrm>
            <a:off x="1271088" y="3124200"/>
            <a:ext cx="21841827" cy="3701141"/>
            <a:chOff x="1268078" y="3405486"/>
            <a:chExt cx="21841827" cy="3701141"/>
          </a:xfrm>
        </p:grpSpPr>
        <p:sp>
          <p:nvSpPr>
            <p:cNvPr id="36" name="Rounded Rectangle 61">
              <a:extLst>
                <a:ext uri="{FF2B5EF4-FFF2-40B4-BE49-F238E27FC236}">
                  <a16:creationId xmlns="" xmlns:a16="http://schemas.microsoft.com/office/drawing/2014/main" id="{3BB55E2A-72FC-44C4-8D11-60D6E2A67895}"/>
                </a:ext>
              </a:extLst>
            </p:cNvPr>
            <p:cNvSpPr/>
            <p:nvPr/>
          </p:nvSpPr>
          <p:spPr>
            <a:xfrm>
              <a:off x="1268078" y="3790950"/>
              <a:ext cx="21841827" cy="33156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67">
              <a:extLst>
                <a:ext uri="{FF2B5EF4-FFF2-40B4-BE49-F238E27FC236}">
                  <a16:creationId xmlns="" xmlns:a16="http://schemas.microsoft.com/office/drawing/2014/main" id="{5FB95AA5-AB54-4BA0-9C1D-20E59B381B61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38" name="Freeform 20">
                <a:extLst>
                  <a:ext uri="{FF2B5EF4-FFF2-40B4-BE49-F238E27FC236}">
                    <a16:creationId xmlns="" xmlns:a16="http://schemas.microsoft.com/office/drawing/2014/main" id="{E83CE63A-62CB-4EB4-9BB6-A3CEF3A8A11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DA50A4D2-A071-4DB9-A09B-44945A6EBD6B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0" name="Group 70">
                <a:extLst>
                  <a:ext uri="{FF2B5EF4-FFF2-40B4-BE49-F238E27FC236}">
                    <a16:creationId xmlns="" xmlns:a16="http://schemas.microsoft.com/office/drawing/2014/main" id="{7EFF2EA8-F89C-4140-89D5-B9D4C50AE51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="" xmlns:a16="http://schemas.microsoft.com/office/drawing/2014/main" id="{71D5FFBE-1929-4EC3-B414-8C0D65AC99D5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reeform 13">
                  <a:extLst>
                    <a:ext uri="{FF2B5EF4-FFF2-40B4-BE49-F238E27FC236}">
                      <a16:creationId xmlns="" xmlns:a16="http://schemas.microsoft.com/office/drawing/2014/main" id="{5C5610E2-1E51-46A1-BEBE-7D64C3D6C76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4">
                  <a:extLst>
                    <a:ext uri="{FF2B5EF4-FFF2-40B4-BE49-F238E27FC236}">
                      <a16:creationId xmlns="" xmlns:a16="http://schemas.microsoft.com/office/drawing/2014/main" id="{F2A81810-FC0C-4EC4-A16E-C626B7D5A59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15">
                  <a:extLst>
                    <a:ext uri="{FF2B5EF4-FFF2-40B4-BE49-F238E27FC236}">
                      <a16:creationId xmlns="" xmlns:a16="http://schemas.microsoft.com/office/drawing/2014/main" id="{FF3E5B76-E244-4AA6-B15D-C6E73B67B6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16">
                  <a:extLst>
                    <a:ext uri="{FF2B5EF4-FFF2-40B4-BE49-F238E27FC236}">
                      <a16:creationId xmlns="" xmlns:a16="http://schemas.microsoft.com/office/drawing/2014/main" id="{5EAD6E9D-538E-4D34-BEFF-BFC8D0FB88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17">
                  <a:extLst>
                    <a:ext uri="{FF2B5EF4-FFF2-40B4-BE49-F238E27FC236}">
                      <a16:creationId xmlns="" xmlns:a16="http://schemas.microsoft.com/office/drawing/2014/main" id="{7E385D5E-73FF-4FD0-A48E-F454A7A299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8">
                  <a:extLst>
                    <a:ext uri="{FF2B5EF4-FFF2-40B4-BE49-F238E27FC236}">
                      <a16:creationId xmlns="" xmlns:a16="http://schemas.microsoft.com/office/drawing/2014/main" id="{BD5A58C9-D2DE-4309-9848-87999064100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9">
                  <a:extLst>
                    <a:ext uri="{FF2B5EF4-FFF2-40B4-BE49-F238E27FC236}">
                      <a16:creationId xmlns="" xmlns:a16="http://schemas.microsoft.com/office/drawing/2014/main" id="{7D007F0D-F9F6-40B2-8D49-0C870572B3B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20">
                  <a:extLst>
                    <a:ext uri="{FF2B5EF4-FFF2-40B4-BE49-F238E27FC236}">
                      <a16:creationId xmlns="" xmlns:a16="http://schemas.microsoft.com/office/drawing/2014/main" id="{5C018ABB-CB37-454E-948A-80FB71068CB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21">
                  <a:extLst>
                    <a:ext uri="{FF2B5EF4-FFF2-40B4-BE49-F238E27FC236}">
                      <a16:creationId xmlns="" xmlns:a16="http://schemas.microsoft.com/office/drawing/2014/main" id="{35E0D462-8FEF-44F5-AD78-035CAFADE7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22">
                  <a:extLst>
                    <a:ext uri="{FF2B5EF4-FFF2-40B4-BE49-F238E27FC236}">
                      <a16:creationId xmlns="" xmlns:a16="http://schemas.microsoft.com/office/drawing/2014/main" id="{7C664F6C-623A-4507-A222-902DE7DF94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3">
                  <a:extLst>
                    <a:ext uri="{FF2B5EF4-FFF2-40B4-BE49-F238E27FC236}">
                      <a16:creationId xmlns="" xmlns:a16="http://schemas.microsoft.com/office/drawing/2014/main" id="{F60B5F16-4D9E-4864-ADB6-D5A8EED228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4">
                  <a:extLst>
                    <a:ext uri="{FF2B5EF4-FFF2-40B4-BE49-F238E27FC236}">
                      <a16:creationId xmlns="" xmlns:a16="http://schemas.microsoft.com/office/drawing/2014/main" id="{BB72928B-4EE7-4B47-ACDB-FA6607800C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5">
                  <a:extLst>
                    <a:ext uri="{FF2B5EF4-FFF2-40B4-BE49-F238E27FC236}">
                      <a16:creationId xmlns="" xmlns:a16="http://schemas.microsoft.com/office/drawing/2014/main" id="{F9EBAEC7-893D-4EF0-9094-5AC94ED667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6">
                  <a:extLst>
                    <a:ext uri="{FF2B5EF4-FFF2-40B4-BE49-F238E27FC236}">
                      <a16:creationId xmlns="" xmlns:a16="http://schemas.microsoft.com/office/drawing/2014/main" id="{F76FFEF4-87A8-4C46-84FD-A68CA4190E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7">
                  <a:extLst>
                    <a:ext uri="{FF2B5EF4-FFF2-40B4-BE49-F238E27FC236}">
                      <a16:creationId xmlns="" xmlns:a16="http://schemas.microsoft.com/office/drawing/2014/main" id="{B7C8CF01-BC6C-4308-B8A9-D3C9D5538B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8">
                  <a:extLst>
                    <a:ext uri="{FF2B5EF4-FFF2-40B4-BE49-F238E27FC236}">
                      <a16:creationId xmlns="" xmlns:a16="http://schemas.microsoft.com/office/drawing/2014/main" id="{39052922-9E15-40E1-AC80-F41300F1C5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9">
                  <a:extLst>
                    <a:ext uri="{FF2B5EF4-FFF2-40B4-BE49-F238E27FC236}">
                      <a16:creationId xmlns="" xmlns:a16="http://schemas.microsoft.com/office/drawing/2014/main" id="{34A19BC8-3773-4DB7-9CB5-E27395DEFD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30">
                  <a:extLst>
                    <a:ext uri="{FF2B5EF4-FFF2-40B4-BE49-F238E27FC236}">
                      <a16:creationId xmlns="" xmlns:a16="http://schemas.microsoft.com/office/drawing/2014/main" id="{02F9E9FA-C2D4-498B-8F94-7548C69F3B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31">
                  <a:extLst>
                    <a:ext uri="{FF2B5EF4-FFF2-40B4-BE49-F238E27FC236}">
                      <a16:creationId xmlns="" xmlns:a16="http://schemas.microsoft.com/office/drawing/2014/main" id="{7DADF220-12D1-45D4-BE53-AD230E2362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32">
                  <a:extLst>
                    <a:ext uri="{FF2B5EF4-FFF2-40B4-BE49-F238E27FC236}">
                      <a16:creationId xmlns="" xmlns:a16="http://schemas.microsoft.com/office/drawing/2014/main" id="{EEC88F06-AE69-4B9D-AE48-3C339FEBC0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3">
                  <a:extLst>
                    <a:ext uri="{FF2B5EF4-FFF2-40B4-BE49-F238E27FC236}">
                      <a16:creationId xmlns="" xmlns:a16="http://schemas.microsoft.com/office/drawing/2014/main" id="{422A33FA-6A2E-4F1A-9401-5A4AFC802D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4">
                  <a:extLst>
                    <a:ext uri="{FF2B5EF4-FFF2-40B4-BE49-F238E27FC236}">
                      <a16:creationId xmlns="" xmlns:a16="http://schemas.microsoft.com/office/drawing/2014/main" id="{F8762925-E13E-4974-B2DD-9AD290B96E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5">
                  <a:extLst>
                    <a:ext uri="{FF2B5EF4-FFF2-40B4-BE49-F238E27FC236}">
                      <a16:creationId xmlns="" xmlns:a16="http://schemas.microsoft.com/office/drawing/2014/main" id="{5F36D43F-9A66-464F-8F96-95B60DF477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6">
                  <a:extLst>
                    <a:ext uri="{FF2B5EF4-FFF2-40B4-BE49-F238E27FC236}">
                      <a16:creationId xmlns="" xmlns:a16="http://schemas.microsoft.com/office/drawing/2014/main" id="{F55231B7-478A-4DCD-BB7E-6CA7460FA1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738E75EE-5522-42BA-A59D-CF7AC1420410}"/>
                  </a:ext>
                </a:extLst>
              </p:cNvPr>
              <p:cNvSpPr txBox="1"/>
              <p:nvPr/>
            </p:nvSpPr>
            <p:spPr>
              <a:xfrm>
                <a:off x="1365299" y="4057668"/>
                <a:ext cx="21690840" cy="24588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-62992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tứ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𝑨𝑩𝑪𝑫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𝑵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lần lượt là trung điểm của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𝑩𝑪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𝑨𝑫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Chứng minh:</a:t>
                </a:r>
              </a:p>
              <a:p>
                <a:pPr marR="0" indent="-62992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𝑩𝑫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𝑪𝑨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𝑴𝑵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38E75EE-5522-42BA-A59D-CF7AC1420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299" y="4057668"/>
                <a:ext cx="21690840" cy="2458815"/>
              </a:xfrm>
              <a:prstGeom prst="rect">
                <a:avLst/>
              </a:prstGeom>
              <a:blipFill>
                <a:blip r:embed="rId2"/>
                <a:stretch>
                  <a:fillRect l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="" xmlns:a16="http://schemas.microsoft.com/office/drawing/2014/main" id="{43854B59-C1F6-4821-8986-293B93204D12}"/>
                  </a:ext>
                </a:extLst>
              </p:cNvPr>
              <p:cNvSpPr txBox="1"/>
              <p:nvPr/>
            </p:nvSpPr>
            <p:spPr>
              <a:xfrm>
                <a:off x="1601177" y="8402538"/>
                <a:ext cx="5334000" cy="95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ó: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𝑩𝑫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𝑪𝑨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3854B59-C1F6-4821-8986-293B93204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177" y="8402538"/>
                <a:ext cx="5334000" cy="958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="" xmlns:a16="http://schemas.microsoft.com/office/drawing/2014/main" id="{4FFC7601-6BCC-4A55-AD09-A1CD113522EC}"/>
                  </a:ext>
                </a:extLst>
              </p:cNvPr>
              <p:cNvSpPr txBox="1"/>
              <p:nvPr/>
            </p:nvSpPr>
            <p:spPr>
              <a:xfrm>
                <a:off x="1601177" y="11448028"/>
                <a:ext cx="2290386" cy="9542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𝑴𝑵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FFC7601-6BCC-4A55-AD09-A1CD11352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177" y="11448028"/>
                <a:ext cx="2290386" cy="9542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="" xmlns:a16="http://schemas.microsoft.com/office/drawing/2014/main" id="{A59478EE-E269-4763-B46D-98607C05D43D}"/>
                  </a:ext>
                </a:extLst>
              </p:cNvPr>
              <p:cNvSpPr txBox="1"/>
              <p:nvPr/>
            </p:nvSpPr>
            <p:spPr>
              <a:xfrm>
                <a:off x="1601177" y="9582180"/>
                <a:ext cx="5334000" cy="95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𝑴𝑵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𝑵𝑫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59478EE-E269-4763-B46D-98607C05D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177" y="9582180"/>
                <a:ext cx="5334000" cy="958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="" xmlns:a16="http://schemas.microsoft.com/office/drawing/2014/main" id="{CC952DA1-3ED2-4621-847E-96A184E94DFE}"/>
                  </a:ext>
                </a:extLst>
              </p:cNvPr>
              <p:cNvSpPr txBox="1"/>
              <p:nvPr/>
            </p:nvSpPr>
            <p:spPr>
              <a:xfrm>
                <a:off x="6935177" y="9582180"/>
                <a:ext cx="4321498" cy="95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𝑪𝑴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𝑴𝑵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𝑵𝑨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C952DA1-3ED2-4621-847E-96A184E94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177" y="9582180"/>
                <a:ext cx="4321498" cy="9586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="" xmlns:a16="http://schemas.microsoft.com/office/drawing/2014/main" id="{0D8C589F-0618-423E-A880-7EA9390CAED3}"/>
                  </a:ext>
                </a:extLst>
              </p:cNvPr>
              <p:cNvSpPr txBox="1"/>
              <p:nvPr/>
            </p:nvSpPr>
            <p:spPr>
              <a:xfrm>
                <a:off x="1601177" y="10551158"/>
                <a:ext cx="11125202" cy="1012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𝑩𝑴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𝑪𝑴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𝑴𝑵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𝑵𝑫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𝑵𝑨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D8C589F-0618-423E-A880-7EA9390CA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177" y="10551158"/>
                <a:ext cx="11125202" cy="10129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="" xmlns:a16="http://schemas.microsoft.com/office/drawing/2014/main" id="{32E8F474-389E-48F8-ACD4-381693880718}"/>
                  </a:ext>
                </a:extLst>
              </p:cNvPr>
              <p:cNvSpPr txBox="1"/>
              <p:nvPr/>
            </p:nvSpPr>
            <p:spPr>
              <a:xfrm>
                <a:off x="13623482" y="10533697"/>
                <a:ext cx="8873794" cy="2344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>
                    <a:ea typeface="Tahoma" pitchFamily="34" charset="0"/>
                    <a:cs typeface="Tahoma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Do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𝑵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ầ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ượ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à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trung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đ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ể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ủ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𝑨𝑫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 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𝑩𝑴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𝑪𝑴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𝑵𝑫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𝑵𝑨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.)</a:t>
                </a: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2E8F474-389E-48F8-ACD4-381693880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3482" y="10533697"/>
                <a:ext cx="8873794" cy="2344103"/>
              </a:xfrm>
              <a:prstGeom prst="rect">
                <a:avLst/>
              </a:prstGeom>
              <a:blipFill>
                <a:blip r:embed="rId8"/>
                <a:stretch>
                  <a:fillRect l="-2818" t="-3377" r="-2818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922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1" grpId="0"/>
      <p:bldP spid="75" grpId="0"/>
      <p:bldP spid="76" grpId="0"/>
      <p:bldP spid="77" grpId="0"/>
      <p:bldP spid="78" grpId="0"/>
      <p:bldP spid="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0">
            <a:extLst>
              <a:ext uri="{FF2B5EF4-FFF2-40B4-BE49-F238E27FC236}">
                <a16:creationId xmlns="" xmlns:a16="http://schemas.microsoft.com/office/drawing/2014/main" id="{910CF679-A53E-49E6-B76F-459112C2D174}"/>
              </a:ext>
            </a:extLst>
          </p:cNvPr>
          <p:cNvGrpSpPr/>
          <p:nvPr/>
        </p:nvGrpSpPr>
        <p:grpSpPr>
          <a:xfrm>
            <a:off x="346609" y="2057416"/>
            <a:ext cx="19865473" cy="914384"/>
            <a:chOff x="7459670" y="7086600"/>
            <a:chExt cx="19867773" cy="914490"/>
          </a:xfrm>
        </p:grpSpPr>
        <p:sp>
          <p:nvSpPr>
            <p:cNvPr id="103" name="Rectangle 102">
              <a:extLst>
                <a:ext uri="{FF2B5EF4-FFF2-40B4-BE49-F238E27FC236}">
                  <a16:creationId xmlns="" xmlns:a16="http://schemas.microsoft.com/office/drawing/2014/main" id="{03FC3B3D-0203-46A8-A87D-FE236DD56E98}"/>
                </a:ext>
              </a:extLst>
            </p:cNvPr>
            <p:cNvSpPr/>
            <p:nvPr/>
          </p:nvSpPr>
          <p:spPr>
            <a:xfrm>
              <a:off x="9092456" y="7178187"/>
              <a:ext cx="18234987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TRUNG ĐIỂM CỦA ĐOẠN THẲNG VÀ TRỌNG TÂM CỦA TAM GIÁC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4" name="Group 26">
              <a:extLst>
                <a:ext uri="{FF2B5EF4-FFF2-40B4-BE49-F238E27FC236}">
                  <a16:creationId xmlns="" xmlns:a16="http://schemas.microsoft.com/office/drawing/2014/main" id="{B5ABC550-D0F9-4176-8D9D-DF4FE01EFD0B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105" name="Isosceles Triangle 44">
                <a:extLst>
                  <a:ext uri="{FF2B5EF4-FFF2-40B4-BE49-F238E27FC236}">
                    <a16:creationId xmlns="" xmlns:a16="http://schemas.microsoft.com/office/drawing/2014/main" id="{BF3ACB79-5BEE-4A32-880D-F9931BF2098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6" name="Group 28">
                <a:extLst>
                  <a:ext uri="{FF2B5EF4-FFF2-40B4-BE49-F238E27FC236}">
                    <a16:creationId xmlns="" xmlns:a16="http://schemas.microsoft.com/office/drawing/2014/main" id="{41A39B2B-3B1E-4552-A752-C117F035AC6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107" name="Round Same Side Corner Rectangle 60">
                  <a:extLst>
                    <a:ext uri="{FF2B5EF4-FFF2-40B4-BE49-F238E27FC236}">
                      <a16:creationId xmlns="" xmlns:a16="http://schemas.microsoft.com/office/drawing/2014/main" id="{51380C8E-646F-4782-86D8-06E3C6D179C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="" xmlns:a16="http://schemas.microsoft.com/office/drawing/2014/main" id="{7E8DA3AF-1DB6-4D1C-A9C6-7718F999E6D0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28" name="Group 10">
            <a:extLst>
              <a:ext uri="{FF2B5EF4-FFF2-40B4-BE49-F238E27FC236}">
                <a16:creationId xmlns="" xmlns:a16="http://schemas.microsoft.com/office/drawing/2014/main" id="{677720FE-DCA9-4054-897E-E633402A7DC9}"/>
              </a:ext>
            </a:extLst>
          </p:cNvPr>
          <p:cNvGrpSpPr/>
          <p:nvPr/>
        </p:nvGrpSpPr>
        <p:grpSpPr>
          <a:xfrm>
            <a:off x="1271088" y="6408242"/>
            <a:ext cx="21819676" cy="5936158"/>
            <a:chOff x="1270511" y="5867400"/>
            <a:chExt cx="21819676" cy="6567357"/>
          </a:xfrm>
        </p:grpSpPr>
        <p:sp>
          <p:nvSpPr>
            <p:cNvPr id="29" name="Rounded Rectangle 52">
              <a:extLst>
                <a:ext uri="{FF2B5EF4-FFF2-40B4-BE49-F238E27FC236}">
                  <a16:creationId xmlns="" xmlns:a16="http://schemas.microsoft.com/office/drawing/2014/main" id="{90AD4DB0-EB96-4574-98FA-C21C9881E5E4}"/>
                </a:ext>
              </a:extLst>
            </p:cNvPr>
            <p:cNvSpPr/>
            <p:nvPr/>
          </p:nvSpPr>
          <p:spPr>
            <a:xfrm>
              <a:off x="1272210" y="6139009"/>
              <a:ext cx="21817977" cy="629574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60">
              <a:extLst>
                <a:ext uri="{FF2B5EF4-FFF2-40B4-BE49-F238E27FC236}">
                  <a16:creationId xmlns="" xmlns:a16="http://schemas.microsoft.com/office/drawing/2014/main" id="{C7C91322-95A1-4687-877C-024F6680AD66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31" name="Freeform 20">
                <a:extLst>
                  <a:ext uri="{FF2B5EF4-FFF2-40B4-BE49-F238E27FC236}">
                    <a16:creationId xmlns="" xmlns:a16="http://schemas.microsoft.com/office/drawing/2014/main" id="{FF8684D8-55C1-4D15-9C0F-2C70CE2E9A3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C7E36AF9-42C6-4DE1-A650-01877C7CD2D4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Round Diagonal Corner Rectangle 58">
                <a:extLst>
                  <a:ext uri="{FF2B5EF4-FFF2-40B4-BE49-F238E27FC236}">
                    <a16:creationId xmlns="" xmlns:a16="http://schemas.microsoft.com/office/drawing/2014/main" id="{FA0C2060-4244-452C-B421-9752030F53E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="" xmlns:a16="http://schemas.microsoft.com/office/drawing/2014/main" id="{B58AF543-7566-4C79-92F4-FAEADDA0BB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5" name="Group 54">
            <a:extLst>
              <a:ext uri="{FF2B5EF4-FFF2-40B4-BE49-F238E27FC236}">
                <a16:creationId xmlns="" xmlns:a16="http://schemas.microsoft.com/office/drawing/2014/main" id="{0CB58BC2-B71C-4CCD-8759-20CA92F184D9}"/>
              </a:ext>
            </a:extLst>
          </p:cNvPr>
          <p:cNvGrpSpPr/>
          <p:nvPr/>
        </p:nvGrpSpPr>
        <p:grpSpPr>
          <a:xfrm>
            <a:off x="1271088" y="3124200"/>
            <a:ext cx="21841827" cy="2632889"/>
            <a:chOff x="1268078" y="3405486"/>
            <a:chExt cx="21841827" cy="2632889"/>
          </a:xfrm>
        </p:grpSpPr>
        <p:sp>
          <p:nvSpPr>
            <p:cNvPr id="36" name="Rounded Rectangle 61">
              <a:extLst>
                <a:ext uri="{FF2B5EF4-FFF2-40B4-BE49-F238E27FC236}">
                  <a16:creationId xmlns="" xmlns:a16="http://schemas.microsoft.com/office/drawing/2014/main" id="{3BB55E2A-72FC-44C4-8D11-60D6E2A67895}"/>
                </a:ext>
              </a:extLst>
            </p:cNvPr>
            <p:cNvSpPr/>
            <p:nvPr/>
          </p:nvSpPr>
          <p:spPr>
            <a:xfrm>
              <a:off x="1268078" y="3790951"/>
              <a:ext cx="21841827" cy="224742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67">
              <a:extLst>
                <a:ext uri="{FF2B5EF4-FFF2-40B4-BE49-F238E27FC236}">
                  <a16:creationId xmlns="" xmlns:a16="http://schemas.microsoft.com/office/drawing/2014/main" id="{5FB95AA5-AB54-4BA0-9C1D-20E59B381B61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38" name="Freeform 20">
                <a:extLst>
                  <a:ext uri="{FF2B5EF4-FFF2-40B4-BE49-F238E27FC236}">
                    <a16:creationId xmlns="" xmlns:a16="http://schemas.microsoft.com/office/drawing/2014/main" id="{E83CE63A-62CB-4EB4-9BB6-A3CEF3A8A11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DA50A4D2-A071-4DB9-A09B-44945A6EBD6B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6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0" name="Group 70">
                <a:extLst>
                  <a:ext uri="{FF2B5EF4-FFF2-40B4-BE49-F238E27FC236}">
                    <a16:creationId xmlns="" xmlns:a16="http://schemas.microsoft.com/office/drawing/2014/main" id="{7EFF2EA8-F89C-4140-89D5-B9D4C50AE51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="" xmlns:a16="http://schemas.microsoft.com/office/drawing/2014/main" id="{71D5FFBE-1929-4EC3-B414-8C0D65AC99D5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reeform 13">
                  <a:extLst>
                    <a:ext uri="{FF2B5EF4-FFF2-40B4-BE49-F238E27FC236}">
                      <a16:creationId xmlns="" xmlns:a16="http://schemas.microsoft.com/office/drawing/2014/main" id="{5C5610E2-1E51-46A1-BEBE-7D64C3D6C76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4">
                  <a:extLst>
                    <a:ext uri="{FF2B5EF4-FFF2-40B4-BE49-F238E27FC236}">
                      <a16:creationId xmlns="" xmlns:a16="http://schemas.microsoft.com/office/drawing/2014/main" id="{F2A81810-FC0C-4EC4-A16E-C626B7D5A59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15">
                  <a:extLst>
                    <a:ext uri="{FF2B5EF4-FFF2-40B4-BE49-F238E27FC236}">
                      <a16:creationId xmlns="" xmlns:a16="http://schemas.microsoft.com/office/drawing/2014/main" id="{FF3E5B76-E244-4AA6-B15D-C6E73B67B6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16">
                  <a:extLst>
                    <a:ext uri="{FF2B5EF4-FFF2-40B4-BE49-F238E27FC236}">
                      <a16:creationId xmlns="" xmlns:a16="http://schemas.microsoft.com/office/drawing/2014/main" id="{5EAD6E9D-538E-4D34-BEFF-BFC8D0FB88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17">
                  <a:extLst>
                    <a:ext uri="{FF2B5EF4-FFF2-40B4-BE49-F238E27FC236}">
                      <a16:creationId xmlns="" xmlns:a16="http://schemas.microsoft.com/office/drawing/2014/main" id="{7E385D5E-73FF-4FD0-A48E-F454A7A299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8">
                  <a:extLst>
                    <a:ext uri="{FF2B5EF4-FFF2-40B4-BE49-F238E27FC236}">
                      <a16:creationId xmlns="" xmlns:a16="http://schemas.microsoft.com/office/drawing/2014/main" id="{BD5A58C9-D2DE-4309-9848-87999064100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9">
                  <a:extLst>
                    <a:ext uri="{FF2B5EF4-FFF2-40B4-BE49-F238E27FC236}">
                      <a16:creationId xmlns="" xmlns:a16="http://schemas.microsoft.com/office/drawing/2014/main" id="{7D007F0D-F9F6-40B2-8D49-0C870572B3B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20">
                  <a:extLst>
                    <a:ext uri="{FF2B5EF4-FFF2-40B4-BE49-F238E27FC236}">
                      <a16:creationId xmlns="" xmlns:a16="http://schemas.microsoft.com/office/drawing/2014/main" id="{5C018ABB-CB37-454E-948A-80FB71068CB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21">
                  <a:extLst>
                    <a:ext uri="{FF2B5EF4-FFF2-40B4-BE49-F238E27FC236}">
                      <a16:creationId xmlns="" xmlns:a16="http://schemas.microsoft.com/office/drawing/2014/main" id="{35E0D462-8FEF-44F5-AD78-035CAFADE7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22">
                  <a:extLst>
                    <a:ext uri="{FF2B5EF4-FFF2-40B4-BE49-F238E27FC236}">
                      <a16:creationId xmlns="" xmlns:a16="http://schemas.microsoft.com/office/drawing/2014/main" id="{7C664F6C-623A-4507-A222-902DE7DF94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3">
                  <a:extLst>
                    <a:ext uri="{FF2B5EF4-FFF2-40B4-BE49-F238E27FC236}">
                      <a16:creationId xmlns="" xmlns:a16="http://schemas.microsoft.com/office/drawing/2014/main" id="{F60B5F16-4D9E-4864-ADB6-D5A8EED228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4">
                  <a:extLst>
                    <a:ext uri="{FF2B5EF4-FFF2-40B4-BE49-F238E27FC236}">
                      <a16:creationId xmlns="" xmlns:a16="http://schemas.microsoft.com/office/drawing/2014/main" id="{BB72928B-4EE7-4B47-ACDB-FA6607800C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5">
                  <a:extLst>
                    <a:ext uri="{FF2B5EF4-FFF2-40B4-BE49-F238E27FC236}">
                      <a16:creationId xmlns="" xmlns:a16="http://schemas.microsoft.com/office/drawing/2014/main" id="{F9EBAEC7-893D-4EF0-9094-5AC94ED667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6">
                  <a:extLst>
                    <a:ext uri="{FF2B5EF4-FFF2-40B4-BE49-F238E27FC236}">
                      <a16:creationId xmlns="" xmlns:a16="http://schemas.microsoft.com/office/drawing/2014/main" id="{F76FFEF4-87A8-4C46-84FD-A68CA4190E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7">
                  <a:extLst>
                    <a:ext uri="{FF2B5EF4-FFF2-40B4-BE49-F238E27FC236}">
                      <a16:creationId xmlns="" xmlns:a16="http://schemas.microsoft.com/office/drawing/2014/main" id="{B7C8CF01-BC6C-4308-B8A9-D3C9D5538B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8">
                  <a:extLst>
                    <a:ext uri="{FF2B5EF4-FFF2-40B4-BE49-F238E27FC236}">
                      <a16:creationId xmlns="" xmlns:a16="http://schemas.microsoft.com/office/drawing/2014/main" id="{39052922-9E15-40E1-AC80-F41300F1C5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9">
                  <a:extLst>
                    <a:ext uri="{FF2B5EF4-FFF2-40B4-BE49-F238E27FC236}">
                      <a16:creationId xmlns="" xmlns:a16="http://schemas.microsoft.com/office/drawing/2014/main" id="{34A19BC8-3773-4DB7-9CB5-E27395DEFD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30">
                  <a:extLst>
                    <a:ext uri="{FF2B5EF4-FFF2-40B4-BE49-F238E27FC236}">
                      <a16:creationId xmlns="" xmlns:a16="http://schemas.microsoft.com/office/drawing/2014/main" id="{02F9E9FA-C2D4-498B-8F94-7548C69F3B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31">
                  <a:extLst>
                    <a:ext uri="{FF2B5EF4-FFF2-40B4-BE49-F238E27FC236}">
                      <a16:creationId xmlns="" xmlns:a16="http://schemas.microsoft.com/office/drawing/2014/main" id="{7DADF220-12D1-45D4-BE53-AD230E2362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32">
                  <a:extLst>
                    <a:ext uri="{FF2B5EF4-FFF2-40B4-BE49-F238E27FC236}">
                      <a16:creationId xmlns="" xmlns:a16="http://schemas.microsoft.com/office/drawing/2014/main" id="{EEC88F06-AE69-4B9D-AE48-3C339FEBC0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3">
                  <a:extLst>
                    <a:ext uri="{FF2B5EF4-FFF2-40B4-BE49-F238E27FC236}">
                      <a16:creationId xmlns="" xmlns:a16="http://schemas.microsoft.com/office/drawing/2014/main" id="{422A33FA-6A2E-4F1A-9401-5A4AFC802D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4">
                  <a:extLst>
                    <a:ext uri="{FF2B5EF4-FFF2-40B4-BE49-F238E27FC236}">
                      <a16:creationId xmlns="" xmlns:a16="http://schemas.microsoft.com/office/drawing/2014/main" id="{F8762925-E13E-4974-B2DD-9AD290B96E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5">
                  <a:extLst>
                    <a:ext uri="{FF2B5EF4-FFF2-40B4-BE49-F238E27FC236}">
                      <a16:creationId xmlns="" xmlns:a16="http://schemas.microsoft.com/office/drawing/2014/main" id="{5F36D43F-9A66-464F-8F96-95B60DF477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6">
                  <a:extLst>
                    <a:ext uri="{FF2B5EF4-FFF2-40B4-BE49-F238E27FC236}">
                      <a16:creationId xmlns="" xmlns:a16="http://schemas.microsoft.com/office/drawing/2014/main" id="{F55231B7-478A-4DCD-BB7E-6CA7460FA1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738E75EE-5522-42BA-A59D-CF7AC1420410}"/>
                  </a:ext>
                </a:extLst>
              </p:cNvPr>
              <p:cNvSpPr txBox="1"/>
              <p:nvPr/>
            </p:nvSpPr>
            <p:spPr>
              <a:xfrm>
                <a:off x="1702560" y="4057668"/>
                <a:ext cx="21690840" cy="10733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-62992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tứ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𝑨𝑩𝑪𝑫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Xác định vị trí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𝑮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sao cho: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𝑮𝑨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𝑮𝑩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𝑮𝑪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𝑮𝑫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38E75EE-5522-42BA-A59D-CF7AC1420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560" y="4057668"/>
                <a:ext cx="21690840" cy="1073371"/>
              </a:xfrm>
              <a:prstGeom prst="rect">
                <a:avLst/>
              </a:prstGeom>
              <a:blipFill>
                <a:blip r:embed="rId3"/>
                <a:stretch>
                  <a:fillRect l="-1124" b="-26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="" xmlns:a16="http://schemas.microsoft.com/office/drawing/2014/main" id="{43854B59-C1F6-4821-8986-293B93204D12}"/>
                  </a:ext>
                </a:extLst>
              </p:cNvPr>
              <p:cNvSpPr txBox="1"/>
              <p:nvPr/>
            </p:nvSpPr>
            <p:spPr>
              <a:xfrm>
                <a:off x="1271087" y="7358541"/>
                <a:ext cx="5167813" cy="1340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ó: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3854B59-C1F6-4821-8986-293B93204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087" y="7358541"/>
                <a:ext cx="5167813" cy="13405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="" xmlns:a16="http://schemas.microsoft.com/office/drawing/2014/main" id="{4FFC7601-6BCC-4A55-AD09-A1CD113522EC}"/>
                  </a:ext>
                </a:extLst>
              </p:cNvPr>
              <p:cNvSpPr txBox="1"/>
              <p:nvPr/>
            </p:nvSpPr>
            <p:spPr>
              <a:xfrm>
                <a:off x="7084436" y="11155127"/>
                <a:ext cx="6098164" cy="919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𝑮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𝑰𝑲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FFC7601-6BCC-4A55-AD09-A1CD11352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436" y="11155127"/>
                <a:ext cx="6098164" cy="9192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="" xmlns:a16="http://schemas.microsoft.com/office/drawing/2014/main" id="{A59478EE-E269-4763-B46D-98607C05D43D}"/>
                  </a:ext>
                </a:extLst>
              </p:cNvPr>
              <p:cNvSpPr txBox="1"/>
              <p:nvPr/>
            </p:nvSpPr>
            <p:spPr>
              <a:xfrm>
                <a:off x="2895600" y="8498006"/>
                <a:ext cx="3048000" cy="1340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𝑮𝑪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𝑮𝑫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59478EE-E269-4763-B46D-98607C05D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8498006"/>
                <a:ext cx="3048000" cy="13405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="" xmlns:a16="http://schemas.microsoft.com/office/drawing/2014/main" id="{CC952DA1-3ED2-4621-847E-96A184E94DFE}"/>
                  </a:ext>
                </a:extLst>
              </p:cNvPr>
              <p:cNvSpPr txBox="1"/>
              <p:nvPr/>
            </p:nvSpPr>
            <p:spPr>
              <a:xfrm>
                <a:off x="1447800" y="9637471"/>
                <a:ext cx="15773400" cy="14219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: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𝑮𝑪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𝑮𝑫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𝑮𝑰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𝑮𝑲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𝑮𝑰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𝑮𝑲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C952DA1-3ED2-4621-847E-96A184E94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9637471"/>
                <a:ext cx="15773400" cy="14219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="" xmlns:a16="http://schemas.microsoft.com/office/drawing/2014/main" id="{0D8C589F-0618-423E-A880-7EA9390CAED3}"/>
                  </a:ext>
                </a:extLst>
              </p:cNvPr>
              <p:cNvSpPr txBox="1"/>
              <p:nvPr/>
            </p:nvSpPr>
            <p:spPr>
              <a:xfrm>
                <a:off x="1367332" y="10954032"/>
                <a:ext cx="5679004" cy="1237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: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𝑮𝑰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𝑮𝑲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D8C589F-0618-423E-A880-7EA9390CA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332" y="10954032"/>
                <a:ext cx="5679004" cy="12379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id="{F08B1F25-8D10-47CB-B909-6444ED9A562C}"/>
                  </a:ext>
                </a:extLst>
              </p:cNvPr>
              <p:cNvSpPr txBox="1"/>
              <p:nvPr/>
            </p:nvSpPr>
            <p:spPr>
              <a:xfrm>
                <a:off x="5943600" y="7358541"/>
                <a:ext cx="8077200" cy="1340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𝑮𝑰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𝑰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𝑨𝑩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08B1F25-8D10-47CB-B909-6444ED9A5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7358541"/>
                <a:ext cx="8077200" cy="134056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="" xmlns:a16="http://schemas.microsoft.com/office/drawing/2014/main" id="{9336A03E-251A-41CA-A484-3E1FFECD9552}"/>
                  </a:ext>
                </a:extLst>
              </p:cNvPr>
              <p:cNvSpPr txBox="1"/>
              <p:nvPr/>
            </p:nvSpPr>
            <p:spPr>
              <a:xfrm>
                <a:off x="5867400" y="8498006"/>
                <a:ext cx="8153400" cy="1340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𝑮𝑲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𝑲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𝑪𝑫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336A03E-251A-41CA-A484-3E1FFECD9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8498006"/>
                <a:ext cx="8153400" cy="134056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CA9E511D-47E9-4316-95D3-B865DB0840C4}"/>
              </a:ext>
            </a:extLst>
          </p:cNvPr>
          <p:cNvSpPr/>
          <p:nvPr/>
        </p:nvSpPr>
        <p:spPr>
          <a:xfrm>
            <a:off x="17449800" y="7046090"/>
            <a:ext cx="5238750" cy="4591050"/>
          </a:xfrm>
          <a:custGeom>
            <a:avLst/>
            <a:gdLst>
              <a:gd name="connsiteX0" fmla="*/ 209550 w 3810000"/>
              <a:gd name="connsiteY0" fmla="*/ 4057650 h 4057650"/>
              <a:gd name="connsiteX1" fmla="*/ 3810000 w 3810000"/>
              <a:gd name="connsiteY1" fmla="*/ 3943350 h 4057650"/>
              <a:gd name="connsiteX2" fmla="*/ 2990850 w 3810000"/>
              <a:gd name="connsiteY2" fmla="*/ 1676400 h 4057650"/>
              <a:gd name="connsiteX3" fmla="*/ 0 w 3810000"/>
              <a:gd name="connsiteY3" fmla="*/ 0 h 4057650"/>
              <a:gd name="connsiteX4" fmla="*/ 209550 w 3810000"/>
              <a:gd name="connsiteY4" fmla="*/ 4057650 h 4057650"/>
              <a:gd name="connsiteX0" fmla="*/ 0 w 4400550"/>
              <a:gd name="connsiteY0" fmla="*/ 4248150 h 4248150"/>
              <a:gd name="connsiteX1" fmla="*/ 4400550 w 4400550"/>
              <a:gd name="connsiteY1" fmla="*/ 3943350 h 4248150"/>
              <a:gd name="connsiteX2" fmla="*/ 3581400 w 4400550"/>
              <a:gd name="connsiteY2" fmla="*/ 1676400 h 4248150"/>
              <a:gd name="connsiteX3" fmla="*/ 590550 w 4400550"/>
              <a:gd name="connsiteY3" fmla="*/ 0 h 4248150"/>
              <a:gd name="connsiteX4" fmla="*/ 0 w 4400550"/>
              <a:gd name="connsiteY4" fmla="*/ 4248150 h 4248150"/>
              <a:gd name="connsiteX0" fmla="*/ 0 w 4572000"/>
              <a:gd name="connsiteY0" fmla="*/ 4248150 h 4324350"/>
              <a:gd name="connsiteX1" fmla="*/ 4572000 w 4572000"/>
              <a:gd name="connsiteY1" fmla="*/ 4324350 h 4324350"/>
              <a:gd name="connsiteX2" fmla="*/ 3581400 w 4572000"/>
              <a:gd name="connsiteY2" fmla="*/ 1676400 h 4324350"/>
              <a:gd name="connsiteX3" fmla="*/ 590550 w 4572000"/>
              <a:gd name="connsiteY3" fmla="*/ 0 h 4324350"/>
              <a:gd name="connsiteX4" fmla="*/ 0 w 4572000"/>
              <a:gd name="connsiteY4" fmla="*/ 4248150 h 4324350"/>
              <a:gd name="connsiteX0" fmla="*/ 0 w 4572000"/>
              <a:gd name="connsiteY0" fmla="*/ 4248150 h 4324350"/>
              <a:gd name="connsiteX1" fmla="*/ 4572000 w 4572000"/>
              <a:gd name="connsiteY1" fmla="*/ 4324350 h 4324350"/>
              <a:gd name="connsiteX2" fmla="*/ 3848100 w 4572000"/>
              <a:gd name="connsiteY2" fmla="*/ 781050 h 4324350"/>
              <a:gd name="connsiteX3" fmla="*/ 590550 w 4572000"/>
              <a:gd name="connsiteY3" fmla="*/ 0 h 4324350"/>
              <a:gd name="connsiteX4" fmla="*/ 0 w 4572000"/>
              <a:gd name="connsiteY4" fmla="*/ 4248150 h 4324350"/>
              <a:gd name="connsiteX0" fmla="*/ 0 w 4572000"/>
              <a:gd name="connsiteY0" fmla="*/ 4514850 h 4591050"/>
              <a:gd name="connsiteX1" fmla="*/ 4572000 w 4572000"/>
              <a:gd name="connsiteY1" fmla="*/ 4591050 h 4591050"/>
              <a:gd name="connsiteX2" fmla="*/ 3848100 w 4572000"/>
              <a:gd name="connsiteY2" fmla="*/ 1047750 h 4591050"/>
              <a:gd name="connsiteX3" fmla="*/ 323850 w 4572000"/>
              <a:gd name="connsiteY3" fmla="*/ 0 h 4591050"/>
              <a:gd name="connsiteX4" fmla="*/ 0 w 4572000"/>
              <a:gd name="connsiteY4" fmla="*/ 4514850 h 4591050"/>
              <a:gd name="connsiteX0" fmla="*/ 0 w 5238750"/>
              <a:gd name="connsiteY0" fmla="*/ 4572000 h 4591050"/>
              <a:gd name="connsiteX1" fmla="*/ 5238750 w 5238750"/>
              <a:gd name="connsiteY1" fmla="*/ 4591050 h 4591050"/>
              <a:gd name="connsiteX2" fmla="*/ 4514850 w 5238750"/>
              <a:gd name="connsiteY2" fmla="*/ 1047750 h 4591050"/>
              <a:gd name="connsiteX3" fmla="*/ 990600 w 5238750"/>
              <a:gd name="connsiteY3" fmla="*/ 0 h 4591050"/>
              <a:gd name="connsiteX4" fmla="*/ 0 w 5238750"/>
              <a:gd name="connsiteY4" fmla="*/ 4572000 h 459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8750" h="4591050">
                <a:moveTo>
                  <a:pt x="0" y="4572000"/>
                </a:moveTo>
                <a:lnTo>
                  <a:pt x="5238750" y="4591050"/>
                </a:lnTo>
                <a:lnTo>
                  <a:pt x="4514850" y="1047750"/>
                </a:lnTo>
                <a:lnTo>
                  <a:pt x="990600" y="0"/>
                </a:lnTo>
                <a:lnTo>
                  <a:pt x="0" y="4572000"/>
                </a:lnTo>
                <a:close/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1583A179-0B2A-48A4-927B-5BA4885C7FF3}"/>
              </a:ext>
            </a:extLst>
          </p:cNvPr>
          <p:cNvSpPr/>
          <p:nvPr/>
        </p:nvSpPr>
        <p:spPr>
          <a:xfrm>
            <a:off x="18351618" y="6957010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561E32B7-88B1-4C69-994C-E52D12589081}"/>
              </a:ext>
            </a:extLst>
          </p:cNvPr>
          <p:cNvSpPr/>
          <p:nvPr/>
        </p:nvSpPr>
        <p:spPr>
          <a:xfrm>
            <a:off x="21881778" y="7985531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5B087156-01C2-4183-A634-E40E725C82D3}"/>
              </a:ext>
            </a:extLst>
          </p:cNvPr>
          <p:cNvSpPr/>
          <p:nvPr/>
        </p:nvSpPr>
        <p:spPr>
          <a:xfrm>
            <a:off x="22622914" y="11563102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647DCD51-6FFF-4172-AABF-DC9B5F686696}"/>
              </a:ext>
            </a:extLst>
          </p:cNvPr>
          <p:cNvSpPr/>
          <p:nvPr/>
        </p:nvSpPr>
        <p:spPr>
          <a:xfrm>
            <a:off x="17304936" y="11548060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88A4ECEA-B746-4D91-8C23-93E12FAF08EC}"/>
              </a:ext>
            </a:extLst>
          </p:cNvPr>
          <p:cNvSpPr txBox="1"/>
          <p:nvPr/>
        </p:nvSpPr>
        <p:spPr>
          <a:xfrm flipH="1">
            <a:off x="17740918" y="6614200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0EF974F0-3225-494F-9A26-1355F8F71FCC}"/>
              </a:ext>
            </a:extLst>
          </p:cNvPr>
          <p:cNvSpPr txBox="1"/>
          <p:nvPr/>
        </p:nvSpPr>
        <p:spPr>
          <a:xfrm flipH="1">
            <a:off x="17169092" y="11658600"/>
            <a:ext cx="46105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093CCC13-EA12-46D3-A41B-153A0D9F5B76}"/>
              </a:ext>
            </a:extLst>
          </p:cNvPr>
          <p:cNvSpPr txBox="1"/>
          <p:nvPr/>
        </p:nvSpPr>
        <p:spPr>
          <a:xfrm flipH="1">
            <a:off x="22421440" y="11620043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D1627F57-9F1C-42D9-BEC8-954AD5683F5C}"/>
              </a:ext>
            </a:extLst>
          </p:cNvPr>
          <p:cNvSpPr txBox="1"/>
          <p:nvPr/>
        </p:nvSpPr>
        <p:spPr>
          <a:xfrm flipH="1">
            <a:off x="21975754" y="7275413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198B4D34-D4A0-4839-A46A-346AE1F3CFB4}"/>
              </a:ext>
            </a:extLst>
          </p:cNvPr>
          <p:cNvSpPr txBox="1"/>
          <p:nvPr/>
        </p:nvSpPr>
        <p:spPr>
          <a:xfrm flipH="1">
            <a:off x="19815219" y="9712741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</a:p>
        </p:txBody>
      </p:sp>
      <p:sp>
        <p:nvSpPr>
          <p:cNvPr id="86" name="Oval 85">
            <a:extLst>
              <a:ext uri="{FF2B5EF4-FFF2-40B4-BE49-F238E27FC236}">
                <a16:creationId xmlns="" xmlns:a16="http://schemas.microsoft.com/office/drawing/2014/main" id="{1FAB4AD1-401C-4843-9E45-87211551C6D3}"/>
              </a:ext>
            </a:extLst>
          </p:cNvPr>
          <p:cNvSpPr/>
          <p:nvPr/>
        </p:nvSpPr>
        <p:spPr>
          <a:xfrm>
            <a:off x="17875823" y="9155501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="" xmlns:a16="http://schemas.microsoft.com/office/drawing/2014/main" id="{0FD63559-F014-4FE9-9B8C-9F0DAE84E0C1}"/>
              </a:ext>
            </a:extLst>
          </p:cNvPr>
          <p:cNvSpPr/>
          <p:nvPr/>
        </p:nvSpPr>
        <p:spPr>
          <a:xfrm>
            <a:off x="22274832" y="9878944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653C2F51-022F-4C57-B2FC-F8784445B540}"/>
              </a:ext>
            </a:extLst>
          </p:cNvPr>
          <p:cNvCxnSpPr>
            <a:cxnSpLocks/>
            <a:stCxn id="85" idx="1"/>
          </p:cNvCxnSpPr>
          <p:nvPr/>
        </p:nvCxnSpPr>
        <p:spPr>
          <a:xfrm flipH="1" flipV="1">
            <a:off x="18504340" y="7106797"/>
            <a:ext cx="1570366" cy="2432476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AB3E5889-F860-4D78-8164-8B1122EA813C}"/>
              </a:ext>
            </a:extLst>
          </p:cNvPr>
          <p:cNvCxnSpPr>
            <a:cxnSpLocks/>
            <a:stCxn id="85" idx="3"/>
            <a:endCxn id="74" idx="7"/>
          </p:cNvCxnSpPr>
          <p:nvPr/>
        </p:nvCxnSpPr>
        <p:spPr>
          <a:xfrm flipH="1">
            <a:off x="17478653" y="9665250"/>
            <a:ext cx="2596053" cy="1908901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8A6EC75F-D7EC-42D1-B14E-CCC1ED71F119}"/>
              </a:ext>
            </a:extLst>
          </p:cNvPr>
          <p:cNvCxnSpPr>
            <a:cxnSpLocks/>
          </p:cNvCxnSpPr>
          <p:nvPr/>
        </p:nvCxnSpPr>
        <p:spPr>
          <a:xfrm>
            <a:off x="20113084" y="9616916"/>
            <a:ext cx="2509830" cy="1946186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F61734C8-9D88-49F1-98B2-E2E5AC7BA5C0}"/>
              </a:ext>
            </a:extLst>
          </p:cNvPr>
          <p:cNvCxnSpPr>
            <a:cxnSpLocks/>
          </p:cNvCxnSpPr>
          <p:nvPr/>
        </p:nvCxnSpPr>
        <p:spPr>
          <a:xfrm flipV="1">
            <a:off x="20197623" y="8148649"/>
            <a:ext cx="1735116" cy="1438571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034C0EF0-D052-472C-838A-EA8410D8532A}"/>
              </a:ext>
            </a:extLst>
          </p:cNvPr>
          <p:cNvCxnSpPr>
            <a:cxnSpLocks/>
          </p:cNvCxnSpPr>
          <p:nvPr/>
        </p:nvCxnSpPr>
        <p:spPr>
          <a:xfrm>
            <a:off x="20244912" y="9621954"/>
            <a:ext cx="2029920" cy="3163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07C532CA-D682-4B0C-9D79-1438BC325855}"/>
              </a:ext>
            </a:extLst>
          </p:cNvPr>
          <p:cNvCxnSpPr>
            <a:cxnSpLocks/>
            <a:stCxn id="85" idx="2"/>
            <a:endCxn id="86" idx="6"/>
          </p:cNvCxnSpPr>
          <p:nvPr/>
        </p:nvCxnSpPr>
        <p:spPr>
          <a:xfrm flipH="1" flipV="1">
            <a:off x="18079345" y="9244581"/>
            <a:ext cx="1965556" cy="3576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="" xmlns:a16="http://schemas.microsoft.com/office/drawing/2014/main" id="{75A2D5B7-0EE4-4403-A32B-B6B62248147B}"/>
              </a:ext>
            </a:extLst>
          </p:cNvPr>
          <p:cNvSpPr/>
          <p:nvPr/>
        </p:nvSpPr>
        <p:spPr>
          <a:xfrm>
            <a:off x="20044901" y="9513182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77A9BD56-BCD9-41D0-8F9C-DFC49005FCEB}"/>
              </a:ext>
            </a:extLst>
          </p:cNvPr>
          <p:cNvSpPr txBox="1"/>
          <p:nvPr/>
        </p:nvSpPr>
        <p:spPr>
          <a:xfrm flipH="1">
            <a:off x="17179864" y="8814171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D15569A9-ED29-4ED0-8ACE-D42ED2E7B9EB}"/>
              </a:ext>
            </a:extLst>
          </p:cNvPr>
          <p:cNvSpPr txBox="1"/>
          <p:nvPr/>
        </p:nvSpPr>
        <p:spPr>
          <a:xfrm flipH="1">
            <a:off x="22376593" y="9195350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44087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1" grpId="0"/>
      <p:bldP spid="75" grpId="0"/>
      <p:bldP spid="76" grpId="0"/>
      <p:bldP spid="77" grpId="0"/>
      <p:bldP spid="78" grpId="0"/>
      <p:bldP spid="67" grpId="0"/>
      <p:bldP spid="69" grpId="0"/>
      <p:bldP spid="3" grpId="0" animBg="1"/>
      <p:bldP spid="70" grpId="0" animBg="1"/>
      <p:bldP spid="72" grpId="0" animBg="1"/>
      <p:bldP spid="73" grpId="0" animBg="1"/>
      <p:bldP spid="74" grpId="0" animBg="1"/>
      <p:bldP spid="79" grpId="0"/>
      <p:bldP spid="80" grpId="0"/>
      <p:bldP spid="81" grpId="0"/>
      <p:bldP spid="83" grpId="0"/>
      <p:bldP spid="84" grpId="0"/>
      <p:bldP spid="86" grpId="0" animBg="1"/>
      <p:bldP spid="87" grpId="0" animBg="1"/>
      <p:bldP spid="85" grpId="0" animBg="1"/>
      <p:bldP spid="100" grpId="0"/>
      <p:bldP spid="1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824325"/>
            <a:ext cx="23390608" cy="2367928"/>
            <a:chOff x="923003" y="3917552"/>
            <a:chExt cx="23394838" cy="2368356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045631" cy="185905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36484"/>
                <a:ext cx="3503060" cy="851947"/>
                <a:chOff x="2028795" y="4398434"/>
                <a:chExt cx="3503060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9843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 dụ 7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4648200" y="3153199"/>
                <a:ext cx="15168186" cy="1985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có trọng tâm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𝑮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trung tuyến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𝑨𝑴</m:t>
                    </m:r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b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Khẳng định nào sau đây là SAI: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153199"/>
                <a:ext cx="15168186" cy="1985608"/>
              </a:xfrm>
              <a:prstGeom prst="rect">
                <a:avLst/>
              </a:prstGeom>
              <a:blipFill>
                <a:blip r:embed="rId4"/>
                <a:stretch>
                  <a:fillRect l="-1648" r="-1125" b="-13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421;p3">
            <a:extLst>
              <a:ext uri="{FF2B5EF4-FFF2-40B4-BE49-F238E27FC236}">
                <a16:creationId xmlns=""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297479" y="8236558"/>
            <a:ext cx="23371883" cy="5250842"/>
            <a:chOff x="48567" y="4075155"/>
            <a:chExt cx="23376109" cy="7973324"/>
          </a:xfrm>
        </p:grpSpPr>
        <p:sp>
          <p:nvSpPr>
            <p:cNvPr id="48" name="Google Shape;422;p3">
              <a:extLst>
                <a:ext uri="{FF2B5EF4-FFF2-40B4-BE49-F238E27FC236}">
                  <a16:creationId xmlns=""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7310294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=""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1" cy="1692163"/>
              <a:chOff x="410517" y="4341855"/>
              <a:chExt cx="3991941" cy="169216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=""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54782" y="3702022"/>
                <a:ext cx="129894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=""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=""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6921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BAFCAE73-208D-49D3-872D-481D750D4A3F}"/>
                  </a:ext>
                </a:extLst>
              </p:cNvPr>
              <p:cNvSpPr txBox="1"/>
              <p:nvPr/>
            </p:nvSpPr>
            <p:spPr>
              <a:xfrm>
                <a:off x="1176051" y="11811000"/>
                <a:ext cx="13207235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Ta</m:t>
                    </m:r>
                    <m:r>
                      <m:rPr>
                        <m:nor/>
                      </m:rPr>
                      <a:rPr lang="en-US" sz="44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ó 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𝐀𝐌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𝟑𝐌𝐆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lại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𝐀𝐌</m:t>
                        </m:r>
                      </m:e>
                    </m:acc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𝐌𝐆</m:t>
                        </m:r>
                      </m:e>
                    </m:acc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ượ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ướ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ng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FCAE73-208D-49D3-872D-481D750D4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51" y="11811000"/>
                <a:ext cx="13207235" cy="856068"/>
              </a:xfrm>
              <a:prstGeom prst="rect">
                <a:avLst/>
              </a:prstGeom>
              <a:blipFill>
                <a:blip r:embed="rId6"/>
                <a:stretch>
                  <a:fillRect t="-5714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grpSp>
        <p:nvGrpSpPr>
          <p:cNvPr id="43" name="Group 60">
            <a:extLst>
              <a:ext uri="{FF2B5EF4-FFF2-40B4-BE49-F238E27FC236}">
                <a16:creationId xmlns="" xmlns:a16="http://schemas.microsoft.com/office/drawing/2014/main" id="{3D9E870D-DB2D-4805-84D1-47B5F65E49D7}"/>
              </a:ext>
            </a:extLst>
          </p:cNvPr>
          <p:cNvGrpSpPr/>
          <p:nvPr/>
        </p:nvGrpSpPr>
        <p:grpSpPr>
          <a:xfrm>
            <a:off x="346609" y="1828800"/>
            <a:ext cx="19865473" cy="914384"/>
            <a:chOff x="7459670" y="7086600"/>
            <a:chExt cx="19867773" cy="914490"/>
          </a:xfrm>
        </p:grpSpPr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B3D99A7C-347C-4878-ADD7-BFD7830AFD48}"/>
                </a:ext>
              </a:extLst>
            </p:cNvPr>
            <p:cNvSpPr/>
            <p:nvPr/>
          </p:nvSpPr>
          <p:spPr>
            <a:xfrm>
              <a:off x="9092456" y="7178187"/>
              <a:ext cx="18234987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TRUNG ĐIỂM CỦA ĐOẠN THẲNG VÀ TRỌNG TÂM CỦA TAM GIÁC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6" name="Group 26">
              <a:extLst>
                <a:ext uri="{FF2B5EF4-FFF2-40B4-BE49-F238E27FC236}">
                  <a16:creationId xmlns="" xmlns:a16="http://schemas.microsoft.com/office/drawing/2014/main" id="{1464A103-024F-4FA3-A2F8-7F5A76F01D6B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53" name="Isosceles Triangle 44">
                <a:extLst>
                  <a:ext uri="{FF2B5EF4-FFF2-40B4-BE49-F238E27FC236}">
                    <a16:creationId xmlns="" xmlns:a16="http://schemas.microsoft.com/office/drawing/2014/main" id="{5E19E3C7-3B2C-4EB6-A6BA-1CDB7772F0D3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4" name="Group 28">
                <a:extLst>
                  <a:ext uri="{FF2B5EF4-FFF2-40B4-BE49-F238E27FC236}">
                    <a16:creationId xmlns="" xmlns:a16="http://schemas.microsoft.com/office/drawing/2014/main" id="{232FD9A5-B624-4FFE-A8B7-61A2FA373F87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55" name="Round Same Side Corner Rectangle 60">
                  <a:extLst>
                    <a:ext uri="{FF2B5EF4-FFF2-40B4-BE49-F238E27FC236}">
                      <a16:creationId xmlns="" xmlns:a16="http://schemas.microsoft.com/office/drawing/2014/main" id="{154543A9-BE05-498D-ACC3-C68F16A0A885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="" xmlns:a16="http://schemas.microsoft.com/office/drawing/2014/main" id="{8930CDD6-5C60-4294-ABA8-9569743EB0BA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id="{D6E9545D-F903-4304-B1E2-09978A08FB8D}"/>
                  </a:ext>
                </a:extLst>
              </p:cNvPr>
              <p:cNvSpPr/>
              <p:nvPr/>
            </p:nvSpPr>
            <p:spPr>
              <a:xfrm>
                <a:off x="1176051" y="9525000"/>
                <a:ext cx="8541406" cy="862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𝑮𝑨</m:t>
                          </m:r>
                        </m:e>
                      </m:acc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𝑮𝑴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𝑮𝑨</m:t>
                          </m:r>
                        </m:e>
                      </m:acc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6E9545D-F903-4304-B1E2-09978A08FB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51" y="9525000"/>
                <a:ext cx="8541406" cy="8620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B693B954-7AC3-4FDD-98E5-2B5195E7B5A7}"/>
              </a:ext>
            </a:extLst>
          </p:cNvPr>
          <p:cNvGrpSpPr/>
          <p:nvPr/>
        </p:nvGrpSpPr>
        <p:grpSpPr>
          <a:xfrm>
            <a:off x="1697068" y="5363612"/>
            <a:ext cx="20525836" cy="2819652"/>
            <a:chOff x="1697068" y="5363612"/>
            <a:chExt cx="20525836" cy="2819652"/>
          </a:xfrm>
        </p:grpSpPr>
        <p:sp>
          <p:nvSpPr>
            <p:cNvPr id="430" name="Google Shape;430;p3"/>
            <p:cNvSpPr/>
            <p:nvPr/>
          </p:nvSpPr>
          <p:spPr>
            <a:xfrm>
              <a:off x="2441243" y="536361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1749708" y="5479158"/>
              <a:ext cx="1258970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426598" y="6832473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1697068" y="6946616"/>
              <a:ext cx="1258970" cy="113968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="" xmlns:a16="http://schemas.microsoft.com/office/drawing/2014/main" id="{D5B7019B-9278-40DF-8BB7-061F06C0B471}"/>
                    </a:ext>
                  </a:extLst>
                </p:cNvPr>
                <p:cNvSpPr/>
                <p:nvPr/>
              </p:nvSpPr>
              <p:spPr>
                <a:xfrm>
                  <a:off x="2738355" y="5567280"/>
                  <a:ext cx="6122309" cy="8620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𝑮𝑴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𝟎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D5B7019B-9278-40DF-8BB7-061F06C0B4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8355" y="5567280"/>
                  <a:ext cx="6122309" cy="86206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="" xmlns:a16="http://schemas.microsoft.com/office/drawing/2014/main" id="{B1B6E4BB-5FCD-484C-B046-39E0E58E335B}"/>
                    </a:ext>
                  </a:extLst>
                </p:cNvPr>
                <p:cNvSpPr/>
                <p:nvPr/>
              </p:nvSpPr>
              <p:spPr>
                <a:xfrm>
                  <a:off x="2736483" y="6955065"/>
                  <a:ext cx="6122309" cy="8620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𝟎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B1B6E4BB-5FCD-484C-B046-39E0E58E33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6483" y="6955065"/>
                  <a:ext cx="6122309" cy="86206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Google Shape;430;p3">
              <a:extLst>
                <a:ext uri="{FF2B5EF4-FFF2-40B4-BE49-F238E27FC236}">
                  <a16:creationId xmlns="" xmlns:a16="http://schemas.microsoft.com/office/drawing/2014/main" id="{E0FA66EE-E278-48A7-AA2C-A66D27D566D8}"/>
                </a:ext>
              </a:extLst>
            </p:cNvPr>
            <p:cNvSpPr/>
            <p:nvPr/>
          </p:nvSpPr>
          <p:spPr>
            <a:xfrm>
              <a:off x="15208677" y="5366271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" name="Google Shape;431;p3">
              <a:extLst>
                <a:ext uri="{FF2B5EF4-FFF2-40B4-BE49-F238E27FC236}">
                  <a16:creationId xmlns="" xmlns:a16="http://schemas.microsoft.com/office/drawing/2014/main" id="{A0EAFF6A-D65B-4321-830C-41BF4EBB2323}"/>
                </a:ext>
              </a:extLst>
            </p:cNvPr>
            <p:cNvSpPr/>
            <p:nvPr/>
          </p:nvSpPr>
          <p:spPr>
            <a:xfrm>
              <a:off x="14517142" y="5481818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60" name="Google Shape;432;p3">
              <a:extLst>
                <a:ext uri="{FF2B5EF4-FFF2-40B4-BE49-F238E27FC236}">
                  <a16:creationId xmlns="" xmlns:a16="http://schemas.microsoft.com/office/drawing/2014/main" id="{BB7B5FD0-D0B3-4E12-9D04-5EAF07C8CA59}"/>
                </a:ext>
              </a:extLst>
            </p:cNvPr>
            <p:cNvSpPr/>
            <p:nvPr/>
          </p:nvSpPr>
          <p:spPr>
            <a:xfrm>
              <a:off x="15194032" y="683513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" name="Google Shape;433;p3">
              <a:extLst>
                <a:ext uri="{FF2B5EF4-FFF2-40B4-BE49-F238E27FC236}">
                  <a16:creationId xmlns="" xmlns:a16="http://schemas.microsoft.com/office/drawing/2014/main" id="{297B925D-BE54-4F44-90BC-5DCDA170979B}"/>
                </a:ext>
              </a:extLst>
            </p:cNvPr>
            <p:cNvSpPr/>
            <p:nvPr/>
          </p:nvSpPr>
          <p:spPr>
            <a:xfrm>
              <a:off x="14464502" y="6949276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="" xmlns:a16="http://schemas.microsoft.com/office/drawing/2014/main" id="{F7CD7623-85D6-4662-B608-8AED89402F6B}"/>
                    </a:ext>
                  </a:extLst>
                </p:cNvPr>
                <p:cNvSpPr/>
                <p:nvPr/>
              </p:nvSpPr>
              <p:spPr>
                <a:xfrm>
                  <a:off x="15813507" y="5569939"/>
                  <a:ext cx="6122309" cy="8620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𝑴𝑨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𝑴𝑩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𝑴𝑪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𝑴𝑮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F7CD7623-85D6-4662-B608-8AED89402F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13507" y="5569939"/>
                  <a:ext cx="6122309" cy="86206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id="{980D0FA7-E11C-427D-93AC-7BEAD8839C6D}"/>
                    </a:ext>
                  </a:extLst>
                </p:cNvPr>
                <p:cNvSpPr/>
                <p:nvPr/>
              </p:nvSpPr>
              <p:spPr>
                <a:xfrm>
                  <a:off x="15503917" y="6957725"/>
                  <a:ext cx="6122309" cy="8620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𝑴𝑮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80D0FA7-E11C-427D-93AC-7BEAD8839C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3917" y="6957725"/>
                  <a:ext cx="6122309" cy="86206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="" xmlns:a16="http://schemas.microsoft.com/office/drawing/2014/main" id="{8B2DFBFB-57F5-4D66-A34A-4E5BB4F73826}"/>
                  </a:ext>
                </a:extLst>
              </p:cNvPr>
              <p:cNvSpPr txBox="1"/>
              <p:nvPr/>
            </p:nvSpPr>
            <p:spPr>
              <a:xfrm>
                <a:off x="14274191" y="11829691"/>
                <a:ext cx="4267201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𝐀𝐌</m:t>
                          </m:r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𝐌𝐆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B2DFBFB-57F5-4D66-A34A-4E5BB4F73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4191" y="11829691"/>
                <a:ext cx="4267201" cy="8560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="" xmlns:a16="http://schemas.microsoft.com/office/drawing/2014/main" id="{C84CF08A-3ABC-402B-8CB6-FA0E342F8696}"/>
                  </a:ext>
                </a:extLst>
              </p:cNvPr>
              <p:cNvSpPr/>
              <p:nvPr/>
            </p:nvSpPr>
            <p:spPr>
              <a:xfrm>
                <a:off x="1176051" y="10363200"/>
                <a:ext cx="11504160" cy="1533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𝑴𝑨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𝑴𝑩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𝑴𝑪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𝑴𝑮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𝑮𝑨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𝑮𝑩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𝑮𝑪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 là công thức về của trọng tâm.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C84CF08A-3ABC-402B-8CB6-FA0E342F86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51" y="10363200"/>
                <a:ext cx="11504160" cy="1533177"/>
              </a:xfrm>
              <a:prstGeom prst="rect">
                <a:avLst/>
              </a:prstGeom>
              <a:blipFill>
                <a:blip r:embed="rId14"/>
                <a:stretch>
                  <a:fillRect l="-742" t="-2778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1DEBDDD1-2551-41E9-BB4E-680E5826BD99}"/>
                  </a:ext>
                </a:extLst>
              </p:cNvPr>
              <p:cNvSpPr txBox="1"/>
              <p:nvPr/>
            </p:nvSpPr>
            <p:spPr>
              <a:xfrm>
                <a:off x="4648200" y="8763000"/>
                <a:ext cx="1256453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𝑮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là </a:t>
                </a:r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trọng tâm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có:</a:t>
                </a: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DEBDDD1-2551-41E9-BB4E-680E5826B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8763000"/>
                <a:ext cx="12564532" cy="769441"/>
              </a:xfrm>
              <a:prstGeom prst="rect">
                <a:avLst/>
              </a:prstGeom>
              <a:blipFill>
                <a:blip r:embed="rId15"/>
                <a:stretch>
                  <a:fillRect l="-1989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Google Shape;436;p3">
            <a:extLst>
              <a:ext uri="{FF2B5EF4-FFF2-40B4-BE49-F238E27FC236}">
                <a16:creationId xmlns="" xmlns:a16="http://schemas.microsoft.com/office/drawing/2014/main" id="{86B2631A-59FB-4626-BE98-C39998CF6B67}"/>
              </a:ext>
            </a:extLst>
          </p:cNvPr>
          <p:cNvSpPr/>
          <p:nvPr/>
        </p:nvSpPr>
        <p:spPr>
          <a:xfrm>
            <a:off x="14517142" y="6973714"/>
            <a:ext cx="1206330" cy="1104682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3D4A1D80-D115-4516-A8A0-C5F5C920DE94}"/>
              </a:ext>
            </a:extLst>
          </p:cNvPr>
          <p:cNvSpPr txBox="1"/>
          <p:nvPr/>
        </p:nvSpPr>
        <p:spPr>
          <a:xfrm>
            <a:off x="12649200" y="9529490"/>
            <a:ext cx="55380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Loại phương án A.</a:t>
            </a:r>
            <a:endParaRPr lang="en-US" sz="440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9CDEE855-DC87-4B18-9557-BFDC798A2063}"/>
              </a:ext>
            </a:extLst>
          </p:cNvPr>
          <p:cNvSpPr txBox="1"/>
          <p:nvPr/>
        </p:nvSpPr>
        <p:spPr>
          <a:xfrm>
            <a:off x="12649200" y="10872742"/>
            <a:ext cx="61223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Loại phương án B, C.</a:t>
            </a:r>
            <a:endParaRPr lang="en-US" sz="440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1176051" y="12641759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 D.</a:t>
            </a:r>
            <a:endParaRPr lang="en-US" sz="440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B1E7BEC-DD8A-429C-A211-B7AC19188606}"/>
              </a:ext>
            </a:extLst>
          </p:cNvPr>
          <p:cNvGrpSpPr/>
          <p:nvPr/>
        </p:nvGrpSpPr>
        <p:grpSpPr>
          <a:xfrm>
            <a:off x="18444124" y="8626747"/>
            <a:ext cx="5140753" cy="4667193"/>
            <a:chOff x="16552183" y="7420444"/>
            <a:chExt cx="5878540" cy="5462858"/>
          </a:xfrm>
        </p:grpSpPr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4FB7D7-59F0-45EE-BA08-F744F551FD6F}"/>
                </a:ext>
              </a:extLst>
            </p:cNvPr>
            <p:cNvSpPr/>
            <p:nvPr/>
          </p:nvSpPr>
          <p:spPr>
            <a:xfrm>
              <a:off x="16930914" y="8273145"/>
              <a:ext cx="5159829" cy="3696314"/>
            </a:xfrm>
            <a:custGeom>
              <a:avLst/>
              <a:gdLst>
                <a:gd name="connsiteX0" fmla="*/ 2032000 w 5312229"/>
                <a:gd name="connsiteY0" fmla="*/ 0 h 3991428"/>
                <a:gd name="connsiteX1" fmla="*/ 0 w 5312229"/>
                <a:gd name="connsiteY1" fmla="*/ 3860800 h 3991428"/>
                <a:gd name="connsiteX2" fmla="*/ 5312229 w 5312229"/>
                <a:gd name="connsiteY2" fmla="*/ 3991428 h 3991428"/>
                <a:gd name="connsiteX3" fmla="*/ 2032000 w 5312229"/>
                <a:gd name="connsiteY3" fmla="*/ 0 h 3991428"/>
                <a:gd name="connsiteX0" fmla="*/ 1540266 w 5312229"/>
                <a:gd name="connsiteY0" fmla="*/ 0 h 3869668"/>
                <a:gd name="connsiteX1" fmla="*/ 0 w 5312229"/>
                <a:gd name="connsiteY1" fmla="*/ 3739040 h 3869668"/>
                <a:gd name="connsiteX2" fmla="*/ 5312229 w 5312229"/>
                <a:gd name="connsiteY2" fmla="*/ 3869668 h 3869668"/>
                <a:gd name="connsiteX3" fmla="*/ 1540266 w 5312229"/>
                <a:gd name="connsiteY3" fmla="*/ 0 h 3869668"/>
                <a:gd name="connsiteX0" fmla="*/ 1450859 w 5222822"/>
                <a:gd name="connsiteY0" fmla="*/ 0 h 3906460"/>
                <a:gd name="connsiteX1" fmla="*/ 0 w 5222822"/>
                <a:gd name="connsiteY1" fmla="*/ 3906460 h 3906460"/>
                <a:gd name="connsiteX2" fmla="*/ 5222822 w 5222822"/>
                <a:gd name="connsiteY2" fmla="*/ 3869668 h 3906460"/>
                <a:gd name="connsiteX3" fmla="*/ 1450859 w 5222822"/>
                <a:gd name="connsiteY3" fmla="*/ 0 h 3906460"/>
                <a:gd name="connsiteX0" fmla="*/ 1525365 w 5297328"/>
                <a:gd name="connsiteY0" fmla="*/ 0 h 3869668"/>
                <a:gd name="connsiteX1" fmla="*/ 0 w 5297328"/>
                <a:gd name="connsiteY1" fmla="*/ 3815141 h 3869668"/>
                <a:gd name="connsiteX2" fmla="*/ 5297328 w 5297328"/>
                <a:gd name="connsiteY2" fmla="*/ 3869668 h 3869668"/>
                <a:gd name="connsiteX3" fmla="*/ 1525365 w 5297328"/>
                <a:gd name="connsiteY3" fmla="*/ 0 h 3869668"/>
                <a:gd name="connsiteX0" fmla="*/ 1525365 w 5297328"/>
                <a:gd name="connsiteY0" fmla="*/ 0 h 3869668"/>
                <a:gd name="connsiteX1" fmla="*/ 0 w 5297328"/>
                <a:gd name="connsiteY1" fmla="*/ 3845580 h 3869668"/>
                <a:gd name="connsiteX2" fmla="*/ 5297328 w 5297328"/>
                <a:gd name="connsiteY2" fmla="*/ 3869668 h 3869668"/>
                <a:gd name="connsiteX3" fmla="*/ 1525365 w 5297328"/>
                <a:gd name="connsiteY3" fmla="*/ 0 h 3869668"/>
                <a:gd name="connsiteX0" fmla="*/ 1525365 w 5297328"/>
                <a:gd name="connsiteY0" fmla="*/ 0 h 3876021"/>
                <a:gd name="connsiteX1" fmla="*/ 0 w 5297328"/>
                <a:gd name="connsiteY1" fmla="*/ 3876021 h 3876021"/>
                <a:gd name="connsiteX2" fmla="*/ 5297328 w 5297328"/>
                <a:gd name="connsiteY2" fmla="*/ 3869668 h 3876021"/>
                <a:gd name="connsiteX3" fmla="*/ 1525365 w 5297328"/>
                <a:gd name="connsiteY3" fmla="*/ 0 h 387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7328" h="3876021">
                  <a:moveTo>
                    <a:pt x="1525365" y="0"/>
                  </a:moveTo>
                  <a:lnTo>
                    <a:pt x="0" y="3876021"/>
                  </a:lnTo>
                  <a:lnTo>
                    <a:pt x="5297328" y="3869668"/>
                  </a:lnTo>
                  <a:lnTo>
                    <a:pt x="1525365" y="0"/>
                  </a:lnTo>
                  <a:close/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="" xmlns:a16="http://schemas.microsoft.com/office/drawing/2014/main" id="{DD8749B2-3A46-4CD0-B3C1-23F8B0BE0B01}"/>
                </a:ext>
              </a:extLst>
            </p:cNvPr>
            <p:cNvSpPr/>
            <p:nvPr/>
          </p:nvSpPr>
          <p:spPr>
            <a:xfrm>
              <a:off x="22018309" y="11857125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="" xmlns:a16="http://schemas.microsoft.com/office/drawing/2014/main" id="{0D3C210B-8BE6-4F2C-ABC8-7C1C1B021F0C}"/>
                </a:ext>
              </a:extLst>
            </p:cNvPr>
            <p:cNvSpPr/>
            <p:nvPr/>
          </p:nvSpPr>
          <p:spPr>
            <a:xfrm>
              <a:off x="16799826" y="11880379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="" xmlns:a16="http://schemas.microsoft.com/office/drawing/2014/main" id="{75C6BD69-1A2F-4D30-AE74-8136CF005D8F}"/>
                </a:ext>
              </a:extLst>
            </p:cNvPr>
            <p:cNvSpPr/>
            <p:nvPr/>
          </p:nvSpPr>
          <p:spPr>
            <a:xfrm>
              <a:off x="19345406" y="11880378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="" xmlns:a16="http://schemas.microsoft.com/office/drawing/2014/main" id="{92243685-52DF-4103-9E5D-627A9C10D3D9}"/>
                </a:ext>
              </a:extLst>
            </p:cNvPr>
            <p:cNvCxnSpPr>
              <a:cxnSpLocks/>
              <a:endCxn id="75" idx="0"/>
            </p:cNvCxnSpPr>
            <p:nvPr/>
          </p:nvCxnSpPr>
          <p:spPr>
            <a:xfrm>
              <a:off x="18435839" y="8292195"/>
              <a:ext cx="1011328" cy="3588183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>
              <a:extLst>
                <a:ext uri="{FF2B5EF4-FFF2-40B4-BE49-F238E27FC236}">
                  <a16:creationId xmlns="" xmlns:a16="http://schemas.microsoft.com/office/drawing/2014/main" id="{5030F0D9-C922-4464-8C94-0E023BD42049}"/>
                </a:ext>
              </a:extLst>
            </p:cNvPr>
            <p:cNvSpPr/>
            <p:nvPr/>
          </p:nvSpPr>
          <p:spPr>
            <a:xfrm>
              <a:off x="18335625" y="8184065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="" xmlns:a16="http://schemas.microsoft.com/office/drawing/2014/main" id="{F24B1BE9-52B5-4F79-8840-70FA15D86567}"/>
                </a:ext>
              </a:extLst>
            </p:cNvPr>
            <p:cNvSpPr/>
            <p:nvPr/>
          </p:nvSpPr>
          <p:spPr>
            <a:xfrm>
              <a:off x="19002651" y="10608489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="" xmlns:a16="http://schemas.microsoft.com/office/drawing/2014/main" id="{440CC5BF-C229-4040-895C-39B9636706CE}"/>
                </a:ext>
              </a:extLst>
            </p:cNvPr>
            <p:cNvSpPr/>
            <p:nvPr/>
          </p:nvSpPr>
          <p:spPr>
            <a:xfrm>
              <a:off x="18671973" y="9412307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04C22503-80A3-4C63-8ADD-9A2129D08AE5}"/>
                </a:ext>
              </a:extLst>
            </p:cNvPr>
            <p:cNvSpPr txBox="1"/>
            <p:nvPr/>
          </p:nvSpPr>
          <p:spPr>
            <a:xfrm flipH="1">
              <a:off x="18059167" y="7420444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3D3D8D05-C6E3-4C24-BF13-6E4D82523E89}"/>
                </a:ext>
              </a:extLst>
            </p:cNvPr>
            <p:cNvSpPr txBox="1"/>
            <p:nvPr/>
          </p:nvSpPr>
          <p:spPr>
            <a:xfrm flipH="1">
              <a:off x="16552183" y="12129249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D0DD0E3B-2760-4F6C-AA70-D546785476D9}"/>
                </a:ext>
              </a:extLst>
            </p:cNvPr>
            <p:cNvSpPr txBox="1"/>
            <p:nvPr/>
          </p:nvSpPr>
          <p:spPr>
            <a:xfrm flipH="1">
              <a:off x="21809416" y="12087481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4550D53D-BA5B-4175-8C2D-EB497A57BCA5}"/>
                </a:ext>
              </a:extLst>
            </p:cNvPr>
            <p:cNvSpPr txBox="1"/>
            <p:nvPr/>
          </p:nvSpPr>
          <p:spPr>
            <a:xfrm flipH="1">
              <a:off x="19180799" y="12123682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9081A111-EA48-4F5C-96AD-23C97341EC82}"/>
                </a:ext>
              </a:extLst>
            </p:cNvPr>
            <p:cNvSpPr txBox="1"/>
            <p:nvPr/>
          </p:nvSpPr>
          <p:spPr>
            <a:xfrm flipH="1">
              <a:off x="18304750" y="10327482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936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9" grpId="0"/>
      <p:bldP spid="64" grpId="0"/>
      <p:bldP spid="66" grpId="0"/>
      <p:bldP spid="68" grpId="0"/>
      <p:bldP spid="71" grpId="0" animBg="1"/>
      <p:bldP spid="72" grpId="0"/>
      <p:bldP spid="73" grpId="0"/>
      <p:bldP spid="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7481" y="1515169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21189" y="2610020"/>
            <a:ext cx="22541621" cy="2829143"/>
            <a:chOff x="920677" y="2610322"/>
            <a:chExt cx="22544230" cy="28294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089" name="Rounded Rectangle 217088"/>
                <p:cNvSpPr/>
                <p:nvPr/>
              </p:nvSpPr>
              <p:spPr>
                <a:xfrm>
                  <a:off x="6193879" y="2610322"/>
                  <a:ext cx="17271028" cy="2829470"/>
                </a:xfrm>
                <a:prstGeom prst="roundRect">
                  <a:avLst>
                    <a:gd name="adj" fmla="val 6384"/>
                  </a:avLst>
                </a:prstGeom>
                <a:solidFill>
                  <a:srgbClr val="E6E6E6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indent="-180340" algn="just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2971800" algn="ctr"/>
                      <a:tab pos="5943600" algn="r"/>
                    </a:tabLst>
                  </a:pP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Cho vectơ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và số k </a:t>
                  </a: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</a:t>
                  </a: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R. </a:t>
                  </a:r>
                  <a14:m>
                    <m:oMath xmlns:m="http://schemas.openxmlformats.org/officeDocument/2006/math"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là một vectơ được xác định như sau:</a:t>
                  </a:r>
                </a:p>
                <a:p>
                  <a:pPr marR="0" indent="-180340" algn="just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2971800" algn="ctr"/>
                      <a:tab pos="5943600" algn="r"/>
                    </a:tabLst>
                  </a:pP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+ </a:t>
                  </a:r>
                  <a14:m>
                    <m:oMath xmlns:m="http://schemas.openxmlformats.org/officeDocument/2006/math"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cùng hướng với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nếu k </a:t>
                  </a: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&gt;</a:t>
                  </a: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0 và ngược hướng với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nếu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&lt;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.</a:t>
                  </a:r>
                </a:p>
                <a:p>
                  <a:pPr algn="just">
                    <a:lnSpc>
                      <a:spcPct val="150000"/>
                    </a:lnSpc>
                  </a:pP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+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</m:e>
                      </m:d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17089" name="Rounded Rectangle 2170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3879" y="2610322"/>
                  <a:ext cx="17271028" cy="2829470"/>
                </a:xfrm>
                <a:prstGeom prst="roundRect">
                  <a:avLst>
                    <a:gd name="adj" fmla="val 6384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7088" name="Pentagon 217087"/>
            <p:cNvSpPr/>
            <p:nvPr/>
          </p:nvSpPr>
          <p:spPr>
            <a:xfrm>
              <a:off x="920677" y="3232969"/>
              <a:ext cx="5151437" cy="1584176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47578" y="3630628"/>
              <a:ext cx="43924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21189" y="6035139"/>
            <a:ext cx="22541620" cy="1583994"/>
            <a:chOff x="920677" y="6035835"/>
            <a:chExt cx="22544229" cy="1584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ounded Rectangle 46"/>
                <p:cNvSpPr/>
                <p:nvPr/>
              </p:nvSpPr>
              <p:spPr>
                <a:xfrm>
                  <a:off x="6193879" y="6035835"/>
                  <a:ext cx="17271027" cy="1584177"/>
                </a:xfrm>
                <a:prstGeom prst="roundRect">
                  <a:avLst>
                    <a:gd name="adj" fmla="val 9561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    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𝒉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𝒉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endParaRPr lang="en-US" sz="4000" b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𝒉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𝒉𝒌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                        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   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endParaRPr lang="en-US" sz="4000" b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ounded 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3879" y="6035835"/>
                  <a:ext cx="17271027" cy="1584177"/>
                </a:xfrm>
                <a:prstGeom prst="roundRect">
                  <a:avLst>
                    <a:gd name="adj" fmla="val 9561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Pentagon 45"/>
            <p:cNvSpPr/>
            <p:nvPr/>
          </p:nvSpPr>
          <p:spPr>
            <a:xfrm>
              <a:off x="920677" y="6096703"/>
              <a:ext cx="5151437" cy="1352718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85121" y="6401538"/>
              <a:ext cx="2829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21015918-6FD4-4561-8017-743B2ED7A249}"/>
              </a:ext>
            </a:extLst>
          </p:cNvPr>
          <p:cNvGrpSpPr/>
          <p:nvPr/>
        </p:nvGrpSpPr>
        <p:grpSpPr>
          <a:xfrm>
            <a:off x="921189" y="8077202"/>
            <a:ext cx="22541620" cy="1815426"/>
            <a:chOff x="920677" y="6035835"/>
            <a:chExt cx="22544229" cy="18156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ounded Rectangle 46">
                  <a:extLst>
                    <a:ext uri="{FF2B5EF4-FFF2-40B4-BE49-F238E27FC236}">
                      <a16:creationId xmlns="" xmlns:a16="http://schemas.microsoft.com/office/drawing/2014/main" id="{6D24F8CC-EAC2-41F6-8827-6C33FBB5D6F1}"/>
                    </a:ext>
                  </a:extLst>
                </p:cNvPr>
                <p:cNvSpPr/>
                <p:nvPr/>
              </p:nvSpPr>
              <p:spPr>
                <a:xfrm>
                  <a:off x="6193879" y="6035835"/>
                  <a:ext cx="17271027" cy="1815636"/>
                </a:xfrm>
                <a:prstGeom prst="roundRect">
                  <a:avLst>
                    <a:gd name="adj" fmla="val 9561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𝒗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ớ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𝒊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𝒃</m:t>
                              </m:r>
                            </m:e>
                          </m:acc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≠</m:t>
                          </m:r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𝟎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cùng phương 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⇔∃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∈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ℝ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: 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a14:m>
                  <a:endParaRPr lang="en-US" sz="4000" b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algn="ctr"/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Ba điểm phân biệt 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𝑩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𝑪</m:t>
                      </m:r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thẳng hàng 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⇔∃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∈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ℝ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𝐤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≠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: 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5" name="Rounded Rectangle 46">
                  <a:extLst>
                    <a:ext uri="{FF2B5EF4-FFF2-40B4-BE49-F238E27FC236}">
                      <a16:creationId xmlns:a16="http://schemas.microsoft.com/office/drawing/2014/main" id="{6D24F8CC-EAC2-41F6-8827-6C33FBB5D6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3879" y="6035835"/>
                  <a:ext cx="17271027" cy="1815636"/>
                </a:xfrm>
                <a:prstGeom prst="roundRect">
                  <a:avLst>
                    <a:gd name="adj" fmla="val 9561"/>
                  </a:avLst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Pentagon 45">
              <a:extLst>
                <a:ext uri="{FF2B5EF4-FFF2-40B4-BE49-F238E27FC236}">
                  <a16:creationId xmlns="" xmlns:a16="http://schemas.microsoft.com/office/drawing/2014/main" id="{BD025B89-3273-4596-82C2-2B4FE0B604E7}"/>
                </a:ext>
              </a:extLst>
            </p:cNvPr>
            <p:cNvSpPr/>
            <p:nvPr/>
          </p:nvSpPr>
          <p:spPr>
            <a:xfrm>
              <a:off x="920677" y="6112042"/>
              <a:ext cx="5151437" cy="1584177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72BAA621-76E5-4442-BD8C-BCC317AEDD07}"/>
                </a:ext>
              </a:extLst>
            </p:cNvPr>
            <p:cNvSpPr txBox="1"/>
            <p:nvPr/>
          </p:nvSpPr>
          <p:spPr>
            <a:xfrm>
              <a:off x="1505965" y="6312626"/>
              <a:ext cx="4894957" cy="1323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ĐK hai vectơ</a:t>
              </a:r>
            </a:p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cùng phương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BCD6C00A-06BD-4DC8-BE06-EB73935AC65D}"/>
              </a:ext>
            </a:extLst>
          </p:cNvPr>
          <p:cNvGrpSpPr/>
          <p:nvPr/>
        </p:nvGrpSpPr>
        <p:grpSpPr>
          <a:xfrm>
            <a:off x="956581" y="10284556"/>
            <a:ext cx="22541620" cy="2307642"/>
            <a:chOff x="920677" y="6035835"/>
            <a:chExt cx="22544229" cy="18156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ounded Rectangle 46">
                  <a:extLst>
                    <a:ext uri="{FF2B5EF4-FFF2-40B4-BE49-F238E27FC236}">
                      <a16:creationId xmlns="" xmlns:a16="http://schemas.microsoft.com/office/drawing/2014/main" id="{4EB0B749-BDEC-47CD-91C4-5FFCEDEDC062}"/>
                    </a:ext>
                  </a:extLst>
                </p:cNvPr>
                <p:cNvSpPr/>
                <p:nvPr/>
              </p:nvSpPr>
              <p:spPr>
                <a:xfrm>
                  <a:off x="6193879" y="6035835"/>
                  <a:ext cx="17271027" cy="1815636"/>
                </a:xfrm>
                <a:prstGeom prst="roundRect">
                  <a:avLst>
                    <a:gd name="adj" fmla="val 9561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 là </a:t>
                  </a:r>
                  <a:r>
                    <a:rPr lang="fr-BE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trung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fr-BE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điểm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AB 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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𝑰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𝑰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</m:acc>
                    </m:oMath>
                  </a14:m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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𝑴𝑰</m:t>
                          </m:r>
                        </m:e>
                      </m:acc>
                    </m:oMath>
                  </a14:m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(M </a:t>
                  </a:r>
                  <a:r>
                    <a:rPr lang="fr-BE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tuỳ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ý).</a:t>
                  </a:r>
                </a:p>
                <a:p>
                  <a:pPr marL="180340" marR="0" indent="-180340" algn="just">
                    <a:spcBef>
                      <a:spcPts val="0"/>
                    </a:spcBef>
                    <a:spcAft>
                      <a:spcPts val="0"/>
                    </a:spcAft>
                    <a:tabLst>
                      <a:tab pos="2971800" algn="ctr"/>
                      <a:tab pos="5943600" algn="r"/>
                    </a:tabLst>
                  </a:pP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 là </a:t>
                  </a:r>
                  <a:r>
                    <a:rPr lang="fr-BE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trọng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fr-BE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tâm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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ABC 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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𝑮𝑨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𝑮𝑩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𝑮𝑪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</m:e>
                      </m:acc>
                    </m:oMath>
                  </a14:m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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𝑪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</m:t>
                          </m:r>
                        </m:e>
                      </m:acc>
                    </m:oMath>
                  </a14:m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  <a:p>
                  <a:pPr marL="180340" marR="0" indent="-180340" algn="just">
                    <a:spcBef>
                      <a:spcPts val="0"/>
                    </a:spcBef>
                    <a:spcAft>
                      <a:spcPts val="0"/>
                    </a:spcAft>
                    <a:tabLst>
                      <a:tab pos="2971800" algn="ctr"/>
                      <a:tab pos="5943600" algn="r"/>
                    </a:tabLst>
                  </a:pP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(M </a:t>
                  </a:r>
                  <a:r>
                    <a:rPr lang="en-US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tuỳ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ý).</a:t>
                  </a:r>
                </a:p>
              </p:txBody>
            </p:sp>
          </mc:Choice>
          <mc:Fallback xmlns="">
            <p:sp>
              <p:nvSpPr>
                <p:cNvPr id="69" name="Rounded Rectangle 46">
                  <a:extLst>
                    <a:ext uri="{FF2B5EF4-FFF2-40B4-BE49-F238E27FC236}">
                      <a16:creationId xmlns:a16="http://schemas.microsoft.com/office/drawing/2014/main" id="{4EB0B749-BDEC-47CD-91C4-5FFCEDEDC0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3879" y="6035835"/>
                  <a:ext cx="17271027" cy="1815636"/>
                </a:xfrm>
                <a:prstGeom prst="roundRect">
                  <a:avLst>
                    <a:gd name="adj" fmla="val 9561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Pentagon 45">
              <a:extLst>
                <a:ext uri="{FF2B5EF4-FFF2-40B4-BE49-F238E27FC236}">
                  <a16:creationId xmlns="" xmlns:a16="http://schemas.microsoft.com/office/drawing/2014/main" id="{968BD2DE-EC8F-40D9-8AA4-D20485F69980}"/>
                </a:ext>
              </a:extLst>
            </p:cNvPr>
            <p:cNvSpPr/>
            <p:nvPr/>
          </p:nvSpPr>
          <p:spPr>
            <a:xfrm>
              <a:off x="920677" y="6112042"/>
              <a:ext cx="5151437" cy="1584177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48A9C5F3-65E0-4370-BED7-9A276BA2196E}"/>
                </a:ext>
              </a:extLst>
            </p:cNvPr>
            <p:cNvSpPr txBox="1"/>
            <p:nvPr/>
          </p:nvSpPr>
          <p:spPr>
            <a:xfrm>
              <a:off x="1505965" y="6312626"/>
              <a:ext cx="4894957" cy="1041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Trung điểm</a:t>
              </a:r>
            </a:p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Trọng tâm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05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3"/>
            <a:ext cx="23375683" cy="2117896"/>
            <a:chOff x="923003" y="3917552"/>
            <a:chExt cx="23379911" cy="2118279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375035"/>
              <a:ext cx="23030704" cy="166079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208302" cy="1040476"/>
              <a:chOff x="923003" y="3917552"/>
              <a:chExt cx="32083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2769261" cy="851947"/>
                <a:chOff x="2028794" y="4398434"/>
                <a:chExt cx="2769261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2997372" y="3449699"/>
                  <a:ext cx="832104" cy="2769259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3" y="4398434"/>
                  <a:ext cx="2011462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1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3595019" y="3191223"/>
                <a:ext cx="16265702" cy="1533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đoạn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điểm I thỏa mãn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𝑰𝑩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𝑰𝑨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Hình nào sau đây mô tả đúng giả thiết này?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019" y="3191223"/>
                <a:ext cx="16265702" cy="1533177"/>
              </a:xfrm>
              <a:prstGeom prst="rect">
                <a:avLst/>
              </a:prstGeom>
              <a:blipFill>
                <a:blip r:embed="rId4"/>
                <a:stretch>
                  <a:fillRect l="-1537" t="-2778" r="-1499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421;p3">
            <a:extLst>
              <a:ext uri="{FF2B5EF4-FFF2-40B4-BE49-F238E27FC236}">
                <a16:creationId xmlns=""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356205" y="10367256"/>
            <a:ext cx="23371883" cy="3043944"/>
            <a:chOff x="48567" y="4075155"/>
            <a:chExt cx="23376109" cy="4622183"/>
          </a:xfrm>
        </p:grpSpPr>
        <p:sp>
          <p:nvSpPr>
            <p:cNvPr id="48" name="Google Shape;422;p3">
              <a:extLst>
                <a:ext uri="{FF2B5EF4-FFF2-40B4-BE49-F238E27FC236}">
                  <a16:creationId xmlns=""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3959153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=""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1" cy="1692163"/>
              <a:chOff x="410517" y="4341855"/>
              <a:chExt cx="3991941" cy="169216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=""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54782" y="3702022"/>
                <a:ext cx="129894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=""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=""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6921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BAFCAE73-208D-49D3-872D-481D750D4A3F}"/>
                  </a:ext>
                </a:extLst>
              </p:cNvPr>
              <p:cNvSpPr txBox="1"/>
              <p:nvPr/>
            </p:nvSpPr>
            <p:spPr>
              <a:xfrm>
                <a:off x="1176052" y="11488332"/>
                <a:ext cx="9568149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𝑰𝑩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𝑰𝑨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𝑰𝑩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𝑰𝑨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FCAE73-208D-49D3-872D-481D750D4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52" y="11488332"/>
                <a:ext cx="9568149" cy="856068"/>
              </a:xfrm>
              <a:prstGeom prst="rect">
                <a:avLst/>
              </a:prstGeom>
              <a:blipFill>
                <a:blip r:embed="rId6"/>
                <a:stretch>
                  <a:fillRect l="-2611"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grpSp>
        <p:nvGrpSpPr>
          <p:cNvPr id="43" name="Group 60">
            <a:extLst>
              <a:ext uri="{FF2B5EF4-FFF2-40B4-BE49-F238E27FC236}">
                <a16:creationId xmlns="" xmlns:a16="http://schemas.microsoft.com/office/drawing/2014/main" id="{3D9E870D-DB2D-4805-84D1-47B5F65E49D7}"/>
              </a:ext>
            </a:extLst>
          </p:cNvPr>
          <p:cNvGrpSpPr/>
          <p:nvPr/>
        </p:nvGrpSpPr>
        <p:grpSpPr>
          <a:xfrm>
            <a:off x="346609" y="1828800"/>
            <a:ext cx="8389575" cy="914384"/>
            <a:chOff x="7459670" y="7086600"/>
            <a:chExt cx="8390546" cy="914490"/>
          </a:xfrm>
        </p:grpSpPr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B3D99A7C-347C-4878-ADD7-BFD7830AFD48}"/>
                </a:ext>
              </a:extLst>
            </p:cNvPr>
            <p:cNvSpPr/>
            <p:nvPr/>
          </p:nvSpPr>
          <p:spPr>
            <a:xfrm>
              <a:off x="9092456" y="7178187"/>
              <a:ext cx="675776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6" name="Group 26">
              <a:extLst>
                <a:ext uri="{FF2B5EF4-FFF2-40B4-BE49-F238E27FC236}">
                  <a16:creationId xmlns="" xmlns:a16="http://schemas.microsoft.com/office/drawing/2014/main" id="{1464A103-024F-4FA3-A2F8-7F5A76F01D6B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53" name="Isosceles Triangle 44">
                <a:extLst>
                  <a:ext uri="{FF2B5EF4-FFF2-40B4-BE49-F238E27FC236}">
                    <a16:creationId xmlns="" xmlns:a16="http://schemas.microsoft.com/office/drawing/2014/main" id="{5E19E3C7-3B2C-4EB6-A6BA-1CDB7772F0D3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4" name="Group 28">
                <a:extLst>
                  <a:ext uri="{FF2B5EF4-FFF2-40B4-BE49-F238E27FC236}">
                    <a16:creationId xmlns="" xmlns:a16="http://schemas.microsoft.com/office/drawing/2014/main" id="{232FD9A5-B624-4FFE-A8B7-61A2FA373F87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55" name="Round Same Side Corner Rectangle 60">
                  <a:extLst>
                    <a:ext uri="{FF2B5EF4-FFF2-40B4-BE49-F238E27FC236}">
                      <a16:creationId xmlns="" xmlns:a16="http://schemas.microsoft.com/office/drawing/2014/main" id="{154543A9-BE05-498D-ACC3-C68F16A0A885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="" xmlns:a16="http://schemas.microsoft.com/office/drawing/2014/main" id="{8930CDD6-5C60-4294-ABA8-9569743EB0BA}"/>
                    </a:ext>
                  </a:extLst>
                </p:cNvPr>
                <p:cNvSpPr txBox="1"/>
                <p:nvPr/>
              </p:nvSpPr>
              <p:spPr>
                <a:xfrm>
                  <a:off x="8120950" y="7688759"/>
                  <a:ext cx="183227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="" xmlns:a16="http://schemas.microsoft.com/office/drawing/2014/main" id="{8B2DFBFB-57F5-4D66-A34A-4E5BB4F73826}"/>
                  </a:ext>
                </a:extLst>
              </p:cNvPr>
              <p:cNvSpPr txBox="1"/>
              <p:nvPr/>
            </p:nvSpPr>
            <p:spPr>
              <a:xfrm>
                <a:off x="9870173" y="11488332"/>
                <a:ext cx="13144520" cy="853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đó: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𝑰𝑩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𝑰𝑨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;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𝑰𝑨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𝑰𝑩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ượ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 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B2DFBFB-57F5-4D66-A34A-4E5BB4F73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173" y="11488332"/>
                <a:ext cx="13144520" cy="8535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1176051" y="12574558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 D.</a:t>
            </a:r>
            <a:endParaRPr lang="en-US" sz="440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674F413-55D3-4C3A-AA7C-A8965D1ECCBC}"/>
              </a:ext>
            </a:extLst>
          </p:cNvPr>
          <p:cNvGrpSpPr/>
          <p:nvPr/>
        </p:nvGrpSpPr>
        <p:grpSpPr>
          <a:xfrm>
            <a:off x="2750506" y="4757298"/>
            <a:ext cx="18433094" cy="5474787"/>
            <a:chOff x="2426658" y="4757298"/>
            <a:chExt cx="18433094" cy="5474787"/>
          </a:xfrm>
        </p:grpSpPr>
        <p:sp>
          <p:nvSpPr>
            <p:cNvPr id="430" name="Google Shape;430;p3"/>
            <p:cNvSpPr/>
            <p:nvPr/>
          </p:nvSpPr>
          <p:spPr>
            <a:xfrm>
              <a:off x="4298356" y="6139882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3658722" y="6139882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D5B7019B-9278-40DF-8BB7-061F06C0B471}"/>
                </a:ext>
              </a:extLst>
            </p:cNvPr>
            <p:cNvSpPr/>
            <p:nvPr/>
          </p:nvSpPr>
          <p:spPr>
            <a:xfrm>
              <a:off x="4570499" y="6343550"/>
              <a:ext cx="27593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Hình 1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DDB611E0-292D-4939-B187-410BBD87BDF2}"/>
                </a:ext>
              </a:extLst>
            </p:cNvPr>
            <p:cNvGrpSpPr/>
            <p:nvPr/>
          </p:nvGrpSpPr>
          <p:grpSpPr>
            <a:xfrm>
              <a:off x="2426658" y="4757298"/>
              <a:ext cx="6717342" cy="1071188"/>
              <a:chOff x="1264601" y="4864720"/>
              <a:chExt cx="6717342" cy="1071188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="" xmlns:a16="http://schemas.microsoft.com/office/drawing/2014/main" id="{0551188E-32DA-42ED-AE2E-EA2C5D5894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4103" y="5768189"/>
                <a:ext cx="6087297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AA5881A2-24D8-4B06-B96A-138BD4B2F322}"/>
                  </a:ext>
                </a:extLst>
              </p:cNvPr>
              <p:cNvSpPr txBox="1"/>
              <p:nvPr/>
            </p:nvSpPr>
            <p:spPr>
              <a:xfrm>
                <a:off x="1264601" y="4864720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F0F6E189-70B6-4AB8-B565-269297DC6007}"/>
                  </a:ext>
                </a:extLst>
              </p:cNvPr>
              <p:cNvSpPr txBox="1"/>
              <p:nvPr/>
            </p:nvSpPr>
            <p:spPr>
              <a:xfrm>
                <a:off x="7224026" y="4864720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="" xmlns:a16="http://schemas.microsoft.com/office/drawing/2014/main" id="{922853D1-693D-40C9-AAF1-AB322A38BCFB}"/>
                  </a:ext>
                </a:extLst>
              </p:cNvPr>
              <p:cNvSpPr txBox="1"/>
              <p:nvPr/>
            </p:nvSpPr>
            <p:spPr>
              <a:xfrm>
                <a:off x="5759767" y="4864720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="" xmlns:a16="http://schemas.microsoft.com/office/drawing/2014/main" id="{BE230C64-A066-4DAF-9EC5-C5908E4AF0E1}"/>
                  </a:ext>
                </a:extLst>
              </p:cNvPr>
              <p:cNvSpPr/>
              <p:nvPr/>
            </p:nvSpPr>
            <p:spPr>
              <a:xfrm>
                <a:off x="4423451" y="5650134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="" xmlns:a16="http://schemas.microsoft.com/office/drawing/2014/main" id="{88333061-FA86-4B50-B7DA-4212A02B99B4}"/>
                  </a:ext>
                </a:extLst>
              </p:cNvPr>
              <p:cNvSpPr/>
              <p:nvPr/>
            </p:nvSpPr>
            <p:spPr>
              <a:xfrm>
                <a:off x="7467100" y="5640738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="" xmlns:a16="http://schemas.microsoft.com/office/drawing/2014/main" id="{22B211B9-2888-4E4E-826D-D7A5ADC9FC32}"/>
                  </a:ext>
                </a:extLst>
              </p:cNvPr>
              <p:cNvSpPr/>
              <p:nvPr/>
            </p:nvSpPr>
            <p:spPr>
              <a:xfrm>
                <a:off x="1414960" y="5588187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="" xmlns:a16="http://schemas.microsoft.com/office/drawing/2014/main" id="{EC38707D-67E0-447F-A09D-31F9AD72AC83}"/>
                  </a:ext>
                </a:extLst>
              </p:cNvPr>
              <p:cNvSpPr/>
              <p:nvPr/>
            </p:nvSpPr>
            <p:spPr>
              <a:xfrm>
                <a:off x="2768277" y="5662338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="" xmlns:a16="http://schemas.microsoft.com/office/drawing/2014/main" id="{5A6B06B1-497C-45B4-B5C5-C38AE50BAF13}"/>
                  </a:ext>
                </a:extLst>
              </p:cNvPr>
              <p:cNvSpPr/>
              <p:nvPr/>
            </p:nvSpPr>
            <p:spPr>
              <a:xfrm>
                <a:off x="5830975" y="5650134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Google Shape;430;p3">
              <a:extLst>
                <a:ext uri="{FF2B5EF4-FFF2-40B4-BE49-F238E27FC236}">
                  <a16:creationId xmlns="" xmlns:a16="http://schemas.microsoft.com/office/drawing/2014/main" id="{157CCE02-A496-4880-A27A-98B3D1494D45}"/>
                </a:ext>
              </a:extLst>
            </p:cNvPr>
            <p:cNvSpPr/>
            <p:nvPr/>
          </p:nvSpPr>
          <p:spPr>
            <a:xfrm>
              <a:off x="15897356" y="6192908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1" name="Google Shape;431;p3">
              <a:extLst>
                <a:ext uri="{FF2B5EF4-FFF2-40B4-BE49-F238E27FC236}">
                  <a16:creationId xmlns="" xmlns:a16="http://schemas.microsoft.com/office/drawing/2014/main" id="{412D98CA-70A5-4E6C-A559-F96C8828DB82}"/>
                </a:ext>
              </a:extLst>
            </p:cNvPr>
            <p:cNvSpPr/>
            <p:nvPr/>
          </p:nvSpPr>
          <p:spPr>
            <a:xfrm>
              <a:off x="15257722" y="6192908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="" xmlns:a16="http://schemas.microsoft.com/office/drawing/2014/main" id="{CA3B52EF-01B6-4D7C-854D-6817621AB4FD}"/>
                </a:ext>
              </a:extLst>
            </p:cNvPr>
            <p:cNvSpPr/>
            <p:nvPr/>
          </p:nvSpPr>
          <p:spPr>
            <a:xfrm>
              <a:off x="16169499" y="6396576"/>
              <a:ext cx="27593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Hình 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="" xmlns:a16="http://schemas.microsoft.com/office/drawing/2014/main" id="{1C0AB652-47C4-4C3A-B9E2-21C25F2E99EB}"/>
                </a:ext>
              </a:extLst>
            </p:cNvPr>
            <p:cNvGrpSpPr/>
            <p:nvPr/>
          </p:nvGrpSpPr>
          <p:grpSpPr>
            <a:xfrm>
              <a:off x="14025658" y="4757298"/>
              <a:ext cx="6834094" cy="1124214"/>
              <a:chOff x="1264601" y="4811694"/>
              <a:chExt cx="6834094" cy="1124214"/>
            </a:xfrm>
          </p:grpSpPr>
          <p:cxnSp>
            <p:nvCxnSpPr>
              <p:cNvPr id="94" name="Straight Connector 93">
                <a:extLst>
                  <a:ext uri="{FF2B5EF4-FFF2-40B4-BE49-F238E27FC236}">
                    <a16:creationId xmlns="" xmlns:a16="http://schemas.microsoft.com/office/drawing/2014/main" id="{C74E23B7-4877-45C5-AA92-30A0689FBC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4103" y="5768189"/>
                <a:ext cx="6087297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xtBox 94">
                <a:extLst>
                  <a:ext uri="{FF2B5EF4-FFF2-40B4-BE49-F238E27FC236}">
                    <a16:creationId xmlns="" xmlns:a16="http://schemas.microsoft.com/office/drawing/2014/main" id="{916D067E-C07A-4E8C-A367-6D183A6CA5C7}"/>
                  </a:ext>
                </a:extLst>
              </p:cNvPr>
              <p:cNvSpPr txBox="1"/>
              <p:nvPr/>
            </p:nvSpPr>
            <p:spPr>
              <a:xfrm>
                <a:off x="1264601" y="4811694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="" xmlns:a16="http://schemas.microsoft.com/office/drawing/2014/main" id="{B7964DF6-0B95-490E-B4C0-77956AC59844}"/>
                  </a:ext>
                </a:extLst>
              </p:cNvPr>
              <p:cNvSpPr txBox="1"/>
              <p:nvPr/>
            </p:nvSpPr>
            <p:spPr>
              <a:xfrm>
                <a:off x="5626462" y="4811694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="" xmlns:a16="http://schemas.microsoft.com/office/drawing/2014/main" id="{7402AEA2-D733-44B6-B45C-B970D28495E2}"/>
                  </a:ext>
                </a:extLst>
              </p:cNvPr>
              <p:cNvSpPr txBox="1"/>
              <p:nvPr/>
            </p:nvSpPr>
            <p:spPr>
              <a:xfrm>
                <a:off x="7340778" y="4811694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="" xmlns:a16="http://schemas.microsoft.com/office/drawing/2014/main" id="{197BD3AB-4687-4F77-B0EC-47EACD2FE6F0}"/>
                  </a:ext>
                </a:extLst>
              </p:cNvPr>
              <p:cNvSpPr/>
              <p:nvPr/>
            </p:nvSpPr>
            <p:spPr>
              <a:xfrm>
                <a:off x="4423451" y="5650134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="" xmlns:a16="http://schemas.microsoft.com/office/drawing/2014/main" id="{C27885BF-176E-4049-BBE9-01CE4123377D}"/>
                  </a:ext>
                </a:extLst>
              </p:cNvPr>
              <p:cNvSpPr/>
              <p:nvPr/>
            </p:nvSpPr>
            <p:spPr>
              <a:xfrm>
                <a:off x="7467100" y="5640738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="" xmlns:a16="http://schemas.microsoft.com/office/drawing/2014/main" id="{0F3B93D3-7592-4533-ACEE-8763D9DE256E}"/>
                  </a:ext>
                </a:extLst>
              </p:cNvPr>
              <p:cNvSpPr/>
              <p:nvPr/>
            </p:nvSpPr>
            <p:spPr>
              <a:xfrm>
                <a:off x="1414960" y="5588187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="" xmlns:a16="http://schemas.microsoft.com/office/drawing/2014/main" id="{3D39BB35-4CCC-4616-B1BA-FAB56459B806}"/>
                  </a:ext>
                </a:extLst>
              </p:cNvPr>
              <p:cNvSpPr/>
              <p:nvPr/>
            </p:nvSpPr>
            <p:spPr>
              <a:xfrm>
                <a:off x="2768277" y="5662338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="" xmlns:a16="http://schemas.microsoft.com/office/drawing/2014/main" id="{5CBCE6D9-CD15-40D6-BD8A-5270017FC54D}"/>
                  </a:ext>
                </a:extLst>
              </p:cNvPr>
              <p:cNvSpPr/>
              <p:nvPr/>
            </p:nvSpPr>
            <p:spPr>
              <a:xfrm>
                <a:off x="5830975" y="5650134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3" name="Google Shape;430;p3">
              <a:extLst>
                <a:ext uri="{FF2B5EF4-FFF2-40B4-BE49-F238E27FC236}">
                  <a16:creationId xmlns="" xmlns:a16="http://schemas.microsoft.com/office/drawing/2014/main" id="{94869279-599E-488A-BE83-7547EC4EFE56}"/>
                </a:ext>
              </a:extLst>
            </p:cNvPr>
            <p:cNvSpPr/>
            <p:nvPr/>
          </p:nvSpPr>
          <p:spPr>
            <a:xfrm>
              <a:off x="4298356" y="8883953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4" name="Google Shape;431;p3">
              <a:extLst>
                <a:ext uri="{FF2B5EF4-FFF2-40B4-BE49-F238E27FC236}">
                  <a16:creationId xmlns="" xmlns:a16="http://schemas.microsoft.com/office/drawing/2014/main" id="{DDD37C22-F4B3-4B6A-BAEE-AC1AE09D1B45}"/>
                </a:ext>
              </a:extLst>
            </p:cNvPr>
            <p:cNvSpPr/>
            <p:nvPr/>
          </p:nvSpPr>
          <p:spPr>
            <a:xfrm>
              <a:off x="3658722" y="8883953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Calibri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="" xmlns:a16="http://schemas.microsoft.com/office/drawing/2014/main" id="{0B040BE1-CE7A-43FE-A0BE-14C170263110}"/>
                </a:ext>
              </a:extLst>
            </p:cNvPr>
            <p:cNvSpPr/>
            <p:nvPr/>
          </p:nvSpPr>
          <p:spPr>
            <a:xfrm>
              <a:off x="4570499" y="9087621"/>
              <a:ext cx="27593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Hình 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="" xmlns:a16="http://schemas.microsoft.com/office/drawing/2014/main" id="{802AD947-36D9-49B9-9A53-C2A4A42EC89D}"/>
                </a:ext>
              </a:extLst>
            </p:cNvPr>
            <p:cNvGrpSpPr/>
            <p:nvPr/>
          </p:nvGrpSpPr>
          <p:grpSpPr>
            <a:xfrm>
              <a:off x="2466721" y="7411353"/>
              <a:ext cx="6677279" cy="1161204"/>
              <a:chOff x="1304664" y="4774704"/>
              <a:chExt cx="6677279" cy="1161204"/>
            </a:xfrm>
          </p:grpSpPr>
          <p:cxnSp>
            <p:nvCxnSpPr>
              <p:cNvPr id="107" name="Straight Connector 106">
                <a:extLst>
                  <a:ext uri="{FF2B5EF4-FFF2-40B4-BE49-F238E27FC236}">
                    <a16:creationId xmlns="" xmlns:a16="http://schemas.microsoft.com/office/drawing/2014/main" id="{9A879621-AC6D-4B30-BFF6-CDA2E9F8DC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4103" y="5768189"/>
                <a:ext cx="6087297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>
                <a:extLst>
                  <a:ext uri="{FF2B5EF4-FFF2-40B4-BE49-F238E27FC236}">
                    <a16:creationId xmlns="" xmlns:a16="http://schemas.microsoft.com/office/drawing/2014/main" id="{819705C3-978E-45DD-B10E-B0823C09CD91}"/>
                  </a:ext>
                </a:extLst>
              </p:cNvPr>
              <p:cNvSpPr txBox="1"/>
              <p:nvPr/>
            </p:nvSpPr>
            <p:spPr>
              <a:xfrm>
                <a:off x="2563076" y="4774704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="" xmlns:a16="http://schemas.microsoft.com/office/drawing/2014/main" id="{B5CC19D2-00FF-47FF-AE41-6C5BB6D27590}"/>
                  </a:ext>
                </a:extLst>
              </p:cNvPr>
              <p:cNvSpPr txBox="1"/>
              <p:nvPr/>
            </p:nvSpPr>
            <p:spPr>
              <a:xfrm>
                <a:off x="7224026" y="4774704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="" xmlns:a16="http://schemas.microsoft.com/office/drawing/2014/main" id="{698B193E-DF7E-4171-9E70-F32305CD6F99}"/>
                  </a:ext>
                </a:extLst>
              </p:cNvPr>
              <p:cNvSpPr txBox="1"/>
              <p:nvPr/>
            </p:nvSpPr>
            <p:spPr>
              <a:xfrm>
                <a:off x="1304664" y="4774704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="" xmlns:a16="http://schemas.microsoft.com/office/drawing/2014/main" id="{3F5FD0AB-247F-4681-9776-CBDA9EF148AF}"/>
                  </a:ext>
                </a:extLst>
              </p:cNvPr>
              <p:cNvSpPr/>
              <p:nvPr/>
            </p:nvSpPr>
            <p:spPr>
              <a:xfrm>
                <a:off x="4423451" y="5650134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="" xmlns:a16="http://schemas.microsoft.com/office/drawing/2014/main" id="{F44683F9-374F-45BB-95B0-D96969F94CDD}"/>
                  </a:ext>
                </a:extLst>
              </p:cNvPr>
              <p:cNvSpPr/>
              <p:nvPr/>
            </p:nvSpPr>
            <p:spPr>
              <a:xfrm>
                <a:off x="7467100" y="5640738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="" xmlns:a16="http://schemas.microsoft.com/office/drawing/2014/main" id="{E15B66D5-C1DC-418E-888F-F468C7AB3C2A}"/>
                  </a:ext>
                </a:extLst>
              </p:cNvPr>
              <p:cNvSpPr/>
              <p:nvPr/>
            </p:nvSpPr>
            <p:spPr>
              <a:xfrm>
                <a:off x="1414960" y="5588187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="" xmlns:a16="http://schemas.microsoft.com/office/drawing/2014/main" id="{BCE393A9-2791-45E7-A34A-701754C5C79E}"/>
                  </a:ext>
                </a:extLst>
              </p:cNvPr>
              <p:cNvSpPr/>
              <p:nvPr/>
            </p:nvSpPr>
            <p:spPr>
              <a:xfrm>
                <a:off x="2768277" y="5662338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="" xmlns:a16="http://schemas.microsoft.com/office/drawing/2014/main" id="{7B1825BF-9F84-45CB-BADD-0C50530C1B73}"/>
                  </a:ext>
                </a:extLst>
              </p:cNvPr>
              <p:cNvSpPr/>
              <p:nvPr/>
            </p:nvSpPr>
            <p:spPr>
              <a:xfrm>
                <a:off x="5830975" y="5650134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6" name="Google Shape;430;p3">
              <a:extLst>
                <a:ext uri="{FF2B5EF4-FFF2-40B4-BE49-F238E27FC236}">
                  <a16:creationId xmlns="" xmlns:a16="http://schemas.microsoft.com/office/drawing/2014/main" id="{D7AD1337-D33C-4B6E-AE01-43368DB1305F}"/>
                </a:ext>
              </a:extLst>
            </p:cNvPr>
            <p:cNvSpPr/>
            <p:nvPr/>
          </p:nvSpPr>
          <p:spPr>
            <a:xfrm>
              <a:off x="15897356" y="8882279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7" name="Google Shape;431;p3">
              <a:extLst>
                <a:ext uri="{FF2B5EF4-FFF2-40B4-BE49-F238E27FC236}">
                  <a16:creationId xmlns="" xmlns:a16="http://schemas.microsoft.com/office/drawing/2014/main" id="{A5295A64-2ED5-4894-9CEE-4B7C171A216A}"/>
                </a:ext>
              </a:extLst>
            </p:cNvPr>
            <p:cNvSpPr/>
            <p:nvPr/>
          </p:nvSpPr>
          <p:spPr>
            <a:xfrm>
              <a:off x="15257722" y="8882279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="" xmlns:a16="http://schemas.microsoft.com/office/drawing/2014/main" id="{A77AF1ED-602D-4794-8F12-18DD02565ED6}"/>
                </a:ext>
              </a:extLst>
            </p:cNvPr>
            <p:cNvSpPr/>
            <p:nvPr/>
          </p:nvSpPr>
          <p:spPr>
            <a:xfrm>
              <a:off x="16169499" y="9085947"/>
              <a:ext cx="27593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Hình 4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="" xmlns:a16="http://schemas.microsoft.com/office/drawing/2014/main" id="{F532A3FB-582F-4CD0-BA6E-67DA311FAC5E}"/>
                </a:ext>
              </a:extLst>
            </p:cNvPr>
            <p:cNvGrpSpPr/>
            <p:nvPr/>
          </p:nvGrpSpPr>
          <p:grpSpPr>
            <a:xfrm>
              <a:off x="14025658" y="7411353"/>
              <a:ext cx="6717342" cy="1159530"/>
              <a:chOff x="1264601" y="4776378"/>
              <a:chExt cx="6717342" cy="1159530"/>
            </a:xfrm>
          </p:grpSpPr>
          <p:cxnSp>
            <p:nvCxnSpPr>
              <p:cNvPr id="120" name="Straight Connector 119">
                <a:extLst>
                  <a:ext uri="{FF2B5EF4-FFF2-40B4-BE49-F238E27FC236}">
                    <a16:creationId xmlns="" xmlns:a16="http://schemas.microsoft.com/office/drawing/2014/main" id="{F91D3357-7D1D-491B-9285-9FD8AB3AD4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4103" y="5768189"/>
                <a:ext cx="6087297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xtBox 120">
                <a:extLst>
                  <a:ext uri="{FF2B5EF4-FFF2-40B4-BE49-F238E27FC236}">
                    <a16:creationId xmlns="" xmlns:a16="http://schemas.microsoft.com/office/drawing/2014/main" id="{ACEC0591-3138-452E-BC7B-47A93904D82B}"/>
                  </a:ext>
                </a:extLst>
              </p:cNvPr>
              <p:cNvSpPr txBox="1"/>
              <p:nvPr/>
            </p:nvSpPr>
            <p:spPr>
              <a:xfrm>
                <a:off x="1264601" y="4776378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="" xmlns:a16="http://schemas.microsoft.com/office/drawing/2014/main" id="{4273077C-59B7-42C2-9B5C-33546E13B268}"/>
                  </a:ext>
                </a:extLst>
              </p:cNvPr>
              <p:cNvSpPr txBox="1"/>
              <p:nvPr/>
            </p:nvSpPr>
            <p:spPr>
              <a:xfrm>
                <a:off x="7224026" y="4776378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="" xmlns:a16="http://schemas.microsoft.com/office/drawing/2014/main" id="{7F78D9C1-2FB8-4A81-970F-3C1DABA0BC6D}"/>
                  </a:ext>
                </a:extLst>
              </p:cNvPr>
              <p:cNvSpPr txBox="1"/>
              <p:nvPr/>
            </p:nvSpPr>
            <p:spPr>
              <a:xfrm>
                <a:off x="2634284" y="4776378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="" xmlns:a16="http://schemas.microsoft.com/office/drawing/2014/main" id="{E14031B1-ACB3-40AD-B96E-95C1CD836887}"/>
                  </a:ext>
                </a:extLst>
              </p:cNvPr>
              <p:cNvSpPr/>
              <p:nvPr/>
            </p:nvSpPr>
            <p:spPr>
              <a:xfrm>
                <a:off x="4423451" y="5650134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="" xmlns:a16="http://schemas.microsoft.com/office/drawing/2014/main" id="{2673F4DF-EDE3-4D59-8EF2-74F546D1442B}"/>
                  </a:ext>
                </a:extLst>
              </p:cNvPr>
              <p:cNvSpPr/>
              <p:nvPr/>
            </p:nvSpPr>
            <p:spPr>
              <a:xfrm>
                <a:off x="7467100" y="5640738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="" xmlns:a16="http://schemas.microsoft.com/office/drawing/2014/main" id="{A721F98F-1B89-452C-90F6-26CC3DB615A6}"/>
                  </a:ext>
                </a:extLst>
              </p:cNvPr>
              <p:cNvSpPr/>
              <p:nvPr/>
            </p:nvSpPr>
            <p:spPr>
              <a:xfrm>
                <a:off x="1414960" y="5588187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="" xmlns:a16="http://schemas.microsoft.com/office/drawing/2014/main" id="{134AB02D-606E-4335-86CA-989FDF55ECBB}"/>
                  </a:ext>
                </a:extLst>
              </p:cNvPr>
              <p:cNvSpPr/>
              <p:nvPr/>
            </p:nvSpPr>
            <p:spPr>
              <a:xfrm>
                <a:off x="2768277" y="5662338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="" xmlns:a16="http://schemas.microsoft.com/office/drawing/2014/main" id="{4B2F1B26-E204-4116-88AB-E6D9B4E4AE29}"/>
                  </a:ext>
                </a:extLst>
              </p:cNvPr>
              <p:cNvSpPr/>
              <p:nvPr/>
            </p:nvSpPr>
            <p:spPr>
              <a:xfrm>
                <a:off x="5830975" y="5650134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9" name="Google Shape;431;p3">
            <a:extLst>
              <a:ext uri="{FF2B5EF4-FFF2-40B4-BE49-F238E27FC236}">
                <a16:creationId xmlns="" xmlns:a16="http://schemas.microsoft.com/office/drawing/2014/main" id="{E188A5E5-5C72-4048-AF52-D8282F991403}"/>
              </a:ext>
            </a:extLst>
          </p:cNvPr>
          <p:cNvSpPr/>
          <p:nvPr/>
        </p:nvSpPr>
        <p:spPr>
          <a:xfrm>
            <a:off x="15637883" y="8882278"/>
            <a:ext cx="1166642" cy="12200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rPr>
              <a:t>D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525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4" grpId="0"/>
      <p:bldP spid="74" grpId="0"/>
      <p:bldP spid="1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3"/>
            <a:ext cx="23390608" cy="2367928"/>
            <a:chOff x="923003" y="3917552"/>
            <a:chExt cx="23394838" cy="2368356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045631" cy="185905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617234" cy="1040476"/>
              <a:chOff x="923003" y="3917552"/>
              <a:chExt cx="3617234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3178193" cy="851947"/>
                <a:chOff x="2028794" y="4398434"/>
                <a:chExt cx="3178193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73485"/>
                  <a:ext cx="832104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9843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2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11015F2-D5C5-43CF-AD76-EBAB0840A877}"/>
              </a:ext>
            </a:extLst>
          </p:cNvPr>
          <p:cNvSpPr/>
          <p:nvPr/>
        </p:nvSpPr>
        <p:spPr>
          <a:xfrm>
            <a:off x="4572000" y="3048000"/>
            <a:ext cx="17650904" cy="199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>
                <a:latin typeface="Tahoma" pitchFamily="34" charset="0"/>
                <a:ea typeface="Tahoma" pitchFamily="34" charset="0"/>
                <a:cs typeface="Tahoma" pitchFamily="34" charset="0"/>
              </a:rPr>
              <a:t>Cho tam giác 𝐴𝐵𝐶 có 𝐺 là trọng tâm và 𝐼 là trung điểm của 𝐵𝐶. Đẳng thức nào sau đây đúng ?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7" name="Google Shape;421;p3">
            <a:extLst>
              <a:ext uri="{FF2B5EF4-FFF2-40B4-BE49-F238E27FC236}">
                <a16:creationId xmlns=""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297479" y="8236558"/>
            <a:ext cx="23371883" cy="5250842"/>
            <a:chOff x="48567" y="4075155"/>
            <a:chExt cx="23376109" cy="7973324"/>
          </a:xfrm>
        </p:grpSpPr>
        <p:sp>
          <p:nvSpPr>
            <p:cNvPr id="48" name="Google Shape;422;p3">
              <a:extLst>
                <a:ext uri="{FF2B5EF4-FFF2-40B4-BE49-F238E27FC236}">
                  <a16:creationId xmlns=""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7310294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=""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1" cy="1692163"/>
              <a:chOff x="410517" y="4341855"/>
              <a:chExt cx="3991941" cy="169216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=""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54782" y="3702022"/>
                <a:ext cx="129894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=""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=""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6921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id="{D6E9545D-F903-4304-B1E2-09978A08FB8D}"/>
                  </a:ext>
                </a:extLst>
              </p:cNvPr>
              <p:cNvSpPr/>
              <p:nvPr/>
            </p:nvSpPr>
            <p:spPr>
              <a:xfrm>
                <a:off x="1163761" y="10624303"/>
                <a:ext cx="12896391" cy="1767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𝑮𝑩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=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𝑮𝑰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𝑰𝑩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𝑮𝑪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=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𝑮𝑰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𝑰𝑪</m:t>
                                  </m:r>
                                </m:e>
                              </m:acc>
                            </m:e>
                          </m:eqArr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𝑮𝑪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groupChr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𝑰𝑩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𝑰𝑪</m:t>
                                  </m:r>
                                </m:e>
                              </m:acc>
                            </m:e>
                          </m:groupChr>
                        </m:e>
                        <m:lim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𝟎</m:t>
                              </m:r>
                            </m:e>
                          </m:acc>
                        </m:lim>
                      </m:limLow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𝑮𝑰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𝑮𝑰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6E9545D-F903-4304-B1E2-09978A08FB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61" y="10624303"/>
                <a:ext cx="12896391" cy="17670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B693B954-7AC3-4FDD-98E5-2B5195E7B5A7}"/>
              </a:ext>
            </a:extLst>
          </p:cNvPr>
          <p:cNvGrpSpPr/>
          <p:nvPr/>
        </p:nvGrpSpPr>
        <p:grpSpPr>
          <a:xfrm>
            <a:off x="1697068" y="5334000"/>
            <a:ext cx="20525836" cy="2849264"/>
            <a:chOff x="1697068" y="5334000"/>
            <a:chExt cx="20525836" cy="2849264"/>
          </a:xfrm>
        </p:grpSpPr>
        <p:sp>
          <p:nvSpPr>
            <p:cNvPr id="430" name="Google Shape;430;p3"/>
            <p:cNvSpPr/>
            <p:nvPr/>
          </p:nvSpPr>
          <p:spPr>
            <a:xfrm>
              <a:off x="2441243" y="536361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1749708" y="5479158"/>
              <a:ext cx="1258970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426598" y="6832473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1697068" y="6946616"/>
              <a:ext cx="1258970" cy="113968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="" xmlns:a16="http://schemas.microsoft.com/office/drawing/2014/main" id="{D5B7019B-9278-40DF-8BB7-061F06C0B471}"/>
                    </a:ext>
                  </a:extLst>
                </p:cNvPr>
                <p:cNvSpPr/>
                <p:nvPr/>
              </p:nvSpPr>
              <p:spPr>
                <a:xfrm>
                  <a:off x="2738355" y="5567280"/>
                  <a:ext cx="6122309" cy="8620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𝑮𝑨</m:t>
                            </m:r>
                          </m:e>
                        </m:acc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</m:t>
                            </m:r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𝑰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D5B7019B-9278-40DF-8BB7-061F06C0B4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8355" y="5567280"/>
                  <a:ext cx="6122309" cy="86206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="" xmlns:a16="http://schemas.microsoft.com/office/drawing/2014/main" id="{B1B6E4BB-5FCD-484C-B046-39E0E58E335B}"/>
                    </a:ext>
                  </a:extLst>
                </p:cNvPr>
                <p:cNvSpPr/>
                <p:nvPr/>
              </p:nvSpPr>
              <p:spPr>
                <a:xfrm>
                  <a:off x="2736483" y="6955065"/>
                  <a:ext cx="6122309" cy="8560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𝑮𝑰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B1B6E4BB-5FCD-484C-B046-39E0E58E33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6483" y="6955065"/>
                  <a:ext cx="6122309" cy="8560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Google Shape;430;p3">
              <a:extLst>
                <a:ext uri="{FF2B5EF4-FFF2-40B4-BE49-F238E27FC236}">
                  <a16:creationId xmlns="" xmlns:a16="http://schemas.microsoft.com/office/drawing/2014/main" id="{E0FA66EE-E278-48A7-AA2C-A66D27D566D8}"/>
                </a:ext>
              </a:extLst>
            </p:cNvPr>
            <p:cNvSpPr/>
            <p:nvPr/>
          </p:nvSpPr>
          <p:spPr>
            <a:xfrm>
              <a:off x="15208677" y="5366271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" name="Google Shape;431;p3">
              <a:extLst>
                <a:ext uri="{FF2B5EF4-FFF2-40B4-BE49-F238E27FC236}">
                  <a16:creationId xmlns="" xmlns:a16="http://schemas.microsoft.com/office/drawing/2014/main" id="{A0EAFF6A-D65B-4321-830C-41BF4EBB2323}"/>
                </a:ext>
              </a:extLst>
            </p:cNvPr>
            <p:cNvSpPr/>
            <p:nvPr/>
          </p:nvSpPr>
          <p:spPr>
            <a:xfrm>
              <a:off x="14517142" y="5481818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60" name="Google Shape;432;p3">
              <a:extLst>
                <a:ext uri="{FF2B5EF4-FFF2-40B4-BE49-F238E27FC236}">
                  <a16:creationId xmlns="" xmlns:a16="http://schemas.microsoft.com/office/drawing/2014/main" id="{BB7B5FD0-D0B3-4E12-9D04-5EAF07C8CA59}"/>
                </a:ext>
              </a:extLst>
            </p:cNvPr>
            <p:cNvSpPr/>
            <p:nvPr/>
          </p:nvSpPr>
          <p:spPr>
            <a:xfrm>
              <a:off x="15194032" y="683513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" name="Google Shape;433;p3">
              <a:extLst>
                <a:ext uri="{FF2B5EF4-FFF2-40B4-BE49-F238E27FC236}">
                  <a16:creationId xmlns="" xmlns:a16="http://schemas.microsoft.com/office/drawing/2014/main" id="{297B925D-BE54-4F44-90BC-5DCDA170979B}"/>
                </a:ext>
              </a:extLst>
            </p:cNvPr>
            <p:cNvSpPr/>
            <p:nvPr/>
          </p:nvSpPr>
          <p:spPr>
            <a:xfrm>
              <a:off x="14464502" y="6949276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="" xmlns:a16="http://schemas.microsoft.com/office/drawing/2014/main" id="{F7CD7623-85D6-4662-B608-8AED89402F6B}"/>
                    </a:ext>
                  </a:extLst>
                </p:cNvPr>
                <p:cNvSpPr/>
                <p:nvPr/>
              </p:nvSpPr>
              <p:spPr>
                <a:xfrm>
                  <a:off x="15813507" y="5334000"/>
                  <a:ext cx="6122309" cy="136441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𝑰𝑮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𝑰𝑨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F7CD7623-85D6-4662-B608-8AED89402F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13507" y="5334000"/>
                  <a:ext cx="6122309" cy="136441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id="{980D0FA7-E11C-427D-93AC-7BEAD8839C6D}"/>
                    </a:ext>
                  </a:extLst>
                </p:cNvPr>
                <p:cNvSpPr/>
                <p:nvPr/>
              </p:nvSpPr>
              <p:spPr>
                <a:xfrm>
                  <a:off x="15503917" y="6957725"/>
                  <a:ext cx="6122309" cy="8560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𝑮𝑨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80D0FA7-E11C-427D-93AC-7BEAD8839C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3917" y="6957725"/>
                  <a:ext cx="6122309" cy="85606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1DEBDDD1-2551-41E9-BB4E-680E5826BD99}"/>
              </a:ext>
            </a:extLst>
          </p:cNvPr>
          <p:cNvSpPr txBox="1"/>
          <p:nvPr/>
        </p:nvSpPr>
        <p:spPr>
          <a:xfrm>
            <a:off x="1163761" y="9829800"/>
            <a:ext cx="136829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C. </a:t>
            </a:r>
            <a:r>
              <a:rPr lang="en-US" sz="4400" b="1">
                <a:latin typeface="Tahoma" pitchFamily="34" charset="0"/>
                <a:ea typeface="Tahoma" pitchFamily="34" charset="0"/>
                <a:cs typeface="Tahoma" pitchFamily="34" charset="0"/>
              </a:rPr>
              <a:t>Ta có: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1163761" y="12496537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 C.</a:t>
            </a:r>
            <a:endParaRPr lang="en-US" sz="440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5" name="Group 60">
            <a:extLst>
              <a:ext uri="{FF2B5EF4-FFF2-40B4-BE49-F238E27FC236}">
                <a16:creationId xmlns="" xmlns:a16="http://schemas.microsoft.com/office/drawing/2014/main" id="{CF3AA4C5-1766-4E72-ADFD-26455AA64ED4}"/>
              </a:ext>
            </a:extLst>
          </p:cNvPr>
          <p:cNvGrpSpPr/>
          <p:nvPr/>
        </p:nvGrpSpPr>
        <p:grpSpPr>
          <a:xfrm>
            <a:off x="346609" y="1828800"/>
            <a:ext cx="8389575" cy="914384"/>
            <a:chOff x="7459670" y="7086600"/>
            <a:chExt cx="8390546" cy="914490"/>
          </a:xfrm>
        </p:grpSpPr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69076E0B-4AFE-4E7F-9145-B115551167C2}"/>
                </a:ext>
              </a:extLst>
            </p:cNvPr>
            <p:cNvSpPr/>
            <p:nvPr/>
          </p:nvSpPr>
          <p:spPr>
            <a:xfrm>
              <a:off x="9092456" y="7178187"/>
              <a:ext cx="675776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0" name="Group 26">
              <a:extLst>
                <a:ext uri="{FF2B5EF4-FFF2-40B4-BE49-F238E27FC236}">
                  <a16:creationId xmlns="" xmlns:a16="http://schemas.microsoft.com/office/drawing/2014/main" id="{9355D059-7F37-4F86-A1EC-ED4F869A2847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75" name="Isosceles Triangle 44">
                <a:extLst>
                  <a:ext uri="{FF2B5EF4-FFF2-40B4-BE49-F238E27FC236}">
                    <a16:creationId xmlns="" xmlns:a16="http://schemas.microsoft.com/office/drawing/2014/main" id="{517FB967-9F99-4DE9-BE0E-56E8343C0770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6" name="Group 28">
                <a:extLst>
                  <a:ext uri="{FF2B5EF4-FFF2-40B4-BE49-F238E27FC236}">
                    <a16:creationId xmlns="" xmlns:a16="http://schemas.microsoft.com/office/drawing/2014/main" id="{E29A848A-75F3-4CC2-B228-A2FCB2593C8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77" name="Round Same Side Corner Rectangle 60">
                  <a:extLst>
                    <a:ext uri="{FF2B5EF4-FFF2-40B4-BE49-F238E27FC236}">
                      <a16:creationId xmlns="" xmlns:a16="http://schemas.microsoft.com/office/drawing/2014/main" id="{C670525A-6540-4412-B50C-241FF19DC950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="" xmlns:a16="http://schemas.microsoft.com/office/drawing/2014/main" id="{1A1B6A69-862E-4A6E-A6C2-255BD067F1D2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7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79" name="Google Shape;433;p3">
            <a:extLst>
              <a:ext uri="{FF2B5EF4-FFF2-40B4-BE49-F238E27FC236}">
                <a16:creationId xmlns="" xmlns:a16="http://schemas.microsoft.com/office/drawing/2014/main" id="{9E98821C-EC79-4200-8217-3E9FED547AFA}"/>
              </a:ext>
            </a:extLst>
          </p:cNvPr>
          <p:cNvSpPr/>
          <p:nvPr/>
        </p:nvSpPr>
        <p:spPr>
          <a:xfrm>
            <a:off x="1676400" y="6934200"/>
            <a:ext cx="1258970" cy="1139681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="" xmlns:a16="http://schemas.microsoft.com/office/drawing/2014/main" id="{2CEAEF02-7C55-4183-AB73-224021ACC724}"/>
                  </a:ext>
                </a:extLst>
              </p:cNvPr>
              <p:cNvSpPr txBox="1"/>
              <p:nvPr/>
            </p:nvSpPr>
            <p:spPr>
              <a:xfrm>
                <a:off x="4636910" y="8590948"/>
                <a:ext cx="876300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i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:r>
                  <a:rPr lang="en-US" sz="4400" b="1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Sai do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𝑮𝑨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𝑮𝑰</m:t>
                        </m:r>
                      </m:e>
                    </m:acc>
                  </m:oMath>
                </a14:m>
                <a:r>
                  <a:rPr lang="en-US" sz="4400" b="1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ngược hướng.</a:t>
                </a: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CEAEF02-7C55-4183-AB73-224021ACC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910" y="8590948"/>
                <a:ext cx="8763000" cy="856068"/>
              </a:xfrm>
              <a:prstGeom prst="rect">
                <a:avLst/>
              </a:prstGeom>
              <a:blipFill>
                <a:blip r:embed="rId11"/>
                <a:stretch>
                  <a:fillRect l="-2853"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="" xmlns:a16="http://schemas.microsoft.com/office/drawing/2014/main" id="{039A7505-8BB7-4CF1-B25C-0ACA861F69B5}"/>
                  </a:ext>
                </a:extLst>
              </p:cNvPr>
              <p:cNvSpPr txBox="1"/>
              <p:nvPr/>
            </p:nvSpPr>
            <p:spPr>
              <a:xfrm>
                <a:off x="4634452" y="9298977"/>
                <a:ext cx="876300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i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</a:t>
                </a:r>
                <a:r>
                  <a:rPr lang="en-US" sz="4400" b="1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Sai do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𝑰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𝑮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𝑰𝑨</m:t>
                        </m:r>
                      </m:e>
                    </m:acc>
                  </m:oMath>
                </a14:m>
                <a:r>
                  <a:rPr lang="en-US" sz="4400" b="1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cùng hướng.</a:t>
                </a: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039A7505-8BB7-4CF1-B25C-0ACA861F6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452" y="9298977"/>
                <a:ext cx="8763000" cy="856068"/>
              </a:xfrm>
              <a:prstGeom prst="rect">
                <a:avLst/>
              </a:prstGeom>
              <a:blipFill>
                <a:blip r:embed="rId12"/>
                <a:stretch>
                  <a:fillRect l="-2782"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="" xmlns:a16="http://schemas.microsoft.com/office/drawing/2014/main" id="{50F695A4-A2DD-4CD9-80FA-AB5A5D5B59C6}"/>
                  </a:ext>
                </a:extLst>
              </p:cNvPr>
              <p:cNvSpPr txBox="1"/>
              <p:nvPr/>
            </p:nvSpPr>
            <p:spPr>
              <a:xfrm>
                <a:off x="4165155" y="12250332"/>
                <a:ext cx="13682949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(Vì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𝐼</m:t>
                    </m:r>
                  </m:oMath>
                </a14:m>
                <a:r>
                  <a:rPr lang="en-US" sz="4400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𝐵𝐶</m:t>
                    </m:r>
                  </m:oMath>
                </a14:m>
                <a:r>
                  <a:rPr lang="en-US" sz="4400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𝐼𝐵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𝐼𝐶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en-US" sz="4400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0F695A4-A2DD-4CD9-80FA-AB5A5D5B5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155" y="12250332"/>
                <a:ext cx="13682949" cy="856068"/>
              </a:xfrm>
              <a:prstGeom prst="rect">
                <a:avLst/>
              </a:prstGeom>
              <a:blipFill>
                <a:blip r:embed="rId13"/>
                <a:stretch>
                  <a:fillRect l="-1782"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FBA1941E-F8B6-4A1D-86B2-75E3786A35AC}"/>
              </a:ext>
            </a:extLst>
          </p:cNvPr>
          <p:cNvGrpSpPr/>
          <p:nvPr/>
        </p:nvGrpSpPr>
        <p:grpSpPr>
          <a:xfrm>
            <a:off x="17848104" y="8714359"/>
            <a:ext cx="5140753" cy="4772264"/>
            <a:chOff x="16552183" y="7420444"/>
            <a:chExt cx="5878540" cy="5585842"/>
          </a:xfrm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2DB54668-7087-422C-A9D7-896DE2BDD4F3}"/>
                </a:ext>
              </a:extLst>
            </p:cNvPr>
            <p:cNvSpPr/>
            <p:nvPr/>
          </p:nvSpPr>
          <p:spPr>
            <a:xfrm>
              <a:off x="16930913" y="8273145"/>
              <a:ext cx="5159829" cy="3696314"/>
            </a:xfrm>
            <a:custGeom>
              <a:avLst/>
              <a:gdLst>
                <a:gd name="connsiteX0" fmla="*/ 2032000 w 5312229"/>
                <a:gd name="connsiteY0" fmla="*/ 0 h 3991428"/>
                <a:gd name="connsiteX1" fmla="*/ 0 w 5312229"/>
                <a:gd name="connsiteY1" fmla="*/ 3860800 h 3991428"/>
                <a:gd name="connsiteX2" fmla="*/ 5312229 w 5312229"/>
                <a:gd name="connsiteY2" fmla="*/ 3991428 h 3991428"/>
                <a:gd name="connsiteX3" fmla="*/ 2032000 w 5312229"/>
                <a:gd name="connsiteY3" fmla="*/ 0 h 3991428"/>
                <a:gd name="connsiteX0" fmla="*/ 1540266 w 5312229"/>
                <a:gd name="connsiteY0" fmla="*/ 0 h 3869668"/>
                <a:gd name="connsiteX1" fmla="*/ 0 w 5312229"/>
                <a:gd name="connsiteY1" fmla="*/ 3739040 h 3869668"/>
                <a:gd name="connsiteX2" fmla="*/ 5312229 w 5312229"/>
                <a:gd name="connsiteY2" fmla="*/ 3869668 h 3869668"/>
                <a:gd name="connsiteX3" fmla="*/ 1540266 w 5312229"/>
                <a:gd name="connsiteY3" fmla="*/ 0 h 3869668"/>
                <a:gd name="connsiteX0" fmla="*/ 1450859 w 5222822"/>
                <a:gd name="connsiteY0" fmla="*/ 0 h 3906460"/>
                <a:gd name="connsiteX1" fmla="*/ 0 w 5222822"/>
                <a:gd name="connsiteY1" fmla="*/ 3906460 h 3906460"/>
                <a:gd name="connsiteX2" fmla="*/ 5222822 w 5222822"/>
                <a:gd name="connsiteY2" fmla="*/ 3869668 h 3906460"/>
                <a:gd name="connsiteX3" fmla="*/ 1450859 w 5222822"/>
                <a:gd name="connsiteY3" fmla="*/ 0 h 3906460"/>
                <a:gd name="connsiteX0" fmla="*/ 1525365 w 5297328"/>
                <a:gd name="connsiteY0" fmla="*/ 0 h 3869668"/>
                <a:gd name="connsiteX1" fmla="*/ 0 w 5297328"/>
                <a:gd name="connsiteY1" fmla="*/ 3815141 h 3869668"/>
                <a:gd name="connsiteX2" fmla="*/ 5297328 w 5297328"/>
                <a:gd name="connsiteY2" fmla="*/ 3869668 h 3869668"/>
                <a:gd name="connsiteX3" fmla="*/ 1525365 w 5297328"/>
                <a:gd name="connsiteY3" fmla="*/ 0 h 3869668"/>
                <a:gd name="connsiteX0" fmla="*/ 1525365 w 5297328"/>
                <a:gd name="connsiteY0" fmla="*/ 0 h 3869668"/>
                <a:gd name="connsiteX1" fmla="*/ 0 w 5297328"/>
                <a:gd name="connsiteY1" fmla="*/ 3845580 h 3869668"/>
                <a:gd name="connsiteX2" fmla="*/ 5297328 w 5297328"/>
                <a:gd name="connsiteY2" fmla="*/ 3869668 h 3869668"/>
                <a:gd name="connsiteX3" fmla="*/ 1525365 w 5297328"/>
                <a:gd name="connsiteY3" fmla="*/ 0 h 3869668"/>
                <a:gd name="connsiteX0" fmla="*/ 1525365 w 5297328"/>
                <a:gd name="connsiteY0" fmla="*/ 0 h 3876021"/>
                <a:gd name="connsiteX1" fmla="*/ 0 w 5297328"/>
                <a:gd name="connsiteY1" fmla="*/ 3876021 h 3876021"/>
                <a:gd name="connsiteX2" fmla="*/ 5297328 w 5297328"/>
                <a:gd name="connsiteY2" fmla="*/ 3869668 h 3876021"/>
                <a:gd name="connsiteX3" fmla="*/ 1525365 w 5297328"/>
                <a:gd name="connsiteY3" fmla="*/ 0 h 387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7328" h="3876021">
                  <a:moveTo>
                    <a:pt x="1525365" y="0"/>
                  </a:moveTo>
                  <a:lnTo>
                    <a:pt x="0" y="3876021"/>
                  </a:lnTo>
                  <a:lnTo>
                    <a:pt x="5297328" y="3869668"/>
                  </a:lnTo>
                  <a:lnTo>
                    <a:pt x="1525365" y="0"/>
                  </a:lnTo>
                  <a:close/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="" xmlns:a16="http://schemas.microsoft.com/office/drawing/2014/main" id="{FBBCF013-4EEA-40F3-895E-2A0BB3481982}"/>
                </a:ext>
              </a:extLst>
            </p:cNvPr>
            <p:cNvSpPr/>
            <p:nvPr/>
          </p:nvSpPr>
          <p:spPr>
            <a:xfrm>
              <a:off x="22018309" y="11857125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="" xmlns:a16="http://schemas.microsoft.com/office/drawing/2014/main" id="{A21CD513-B296-409E-8C66-14FF27B04220}"/>
                </a:ext>
              </a:extLst>
            </p:cNvPr>
            <p:cNvSpPr/>
            <p:nvPr/>
          </p:nvSpPr>
          <p:spPr>
            <a:xfrm>
              <a:off x="16799826" y="11880379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="" xmlns:a16="http://schemas.microsoft.com/office/drawing/2014/main" id="{6EB878DF-EAA9-433C-BA4F-20EF4D12CEB5}"/>
                </a:ext>
              </a:extLst>
            </p:cNvPr>
            <p:cNvSpPr/>
            <p:nvPr/>
          </p:nvSpPr>
          <p:spPr>
            <a:xfrm>
              <a:off x="19345406" y="11880378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="" xmlns:a16="http://schemas.microsoft.com/office/drawing/2014/main" id="{48FAF675-0586-42B7-83DD-EE9398ADC769}"/>
                </a:ext>
              </a:extLst>
            </p:cNvPr>
            <p:cNvCxnSpPr>
              <a:cxnSpLocks/>
              <a:endCxn id="64" idx="0"/>
            </p:cNvCxnSpPr>
            <p:nvPr/>
          </p:nvCxnSpPr>
          <p:spPr>
            <a:xfrm>
              <a:off x="18435839" y="8292195"/>
              <a:ext cx="1011328" cy="3588183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="" xmlns:a16="http://schemas.microsoft.com/office/drawing/2014/main" id="{B18EA230-57A8-4EC6-A400-E608B07E57AE}"/>
                </a:ext>
              </a:extLst>
            </p:cNvPr>
            <p:cNvSpPr/>
            <p:nvPr/>
          </p:nvSpPr>
          <p:spPr>
            <a:xfrm>
              <a:off x="18335625" y="8184065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="" xmlns:a16="http://schemas.microsoft.com/office/drawing/2014/main" id="{831D4B07-C63D-4502-82A9-D8ACD4A22119}"/>
                </a:ext>
              </a:extLst>
            </p:cNvPr>
            <p:cNvSpPr/>
            <p:nvPr/>
          </p:nvSpPr>
          <p:spPr>
            <a:xfrm>
              <a:off x="19002651" y="10608489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="" xmlns:a16="http://schemas.microsoft.com/office/drawing/2014/main" id="{F803B10F-6B52-49A3-B85C-12DA1E4EA3D2}"/>
                </a:ext>
              </a:extLst>
            </p:cNvPr>
            <p:cNvSpPr/>
            <p:nvPr/>
          </p:nvSpPr>
          <p:spPr>
            <a:xfrm>
              <a:off x="18671973" y="9412307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42069317-EA92-4835-A7DC-E16EC9B2CCA7}"/>
                </a:ext>
              </a:extLst>
            </p:cNvPr>
            <p:cNvSpPr txBox="1"/>
            <p:nvPr/>
          </p:nvSpPr>
          <p:spPr>
            <a:xfrm flipH="1">
              <a:off x="18059167" y="7420444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860B740A-9459-4B4E-90B8-91B9E4D1EFB6}"/>
                </a:ext>
              </a:extLst>
            </p:cNvPr>
            <p:cNvSpPr txBox="1"/>
            <p:nvPr/>
          </p:nvSpPr>
          <p:spPr>
            <a:xfrm flipH="1">
              <a:off x="16552183" y="12129249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48E6E9C6-21AC-4EBE-925A-33E3CD87E559}"/>
                </a:ext>
              </a:extLst>
            </p:cNvPr>
            <p:cNvSpPr txBox="1"/>
            <p:nvPr/>
          </p:nvSpPr>
          <p:spPr>
            <a:xfrm flipH="1">
              <a:off x="21809416" y="12087481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04C546D9-3708-41DA-A3B6-EA31E4B9265C}"/>
                </a:ext>
              </a:extLst>
            </p:cNvPr>
            <p:cNvSpPr txBox="1"/>
            <p:nvPr/>
          </p:nvSpPr>
          <p:spPr>
            <a:xfrm flipH="1">
              <a:off x="19180799" y="12123682"/>
              <a:ext cx="621307" cy="882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="" xmlns:a16="http://schemas.microsoft.com/office/drawing/2014/main" id="{049071B1-6454-44B1-8476-D73D04E4C6A9}"/>
                </a:ext>
              </a:extLst>
            </p:cNvPr>
            <p:cNvSpPr txBox="1"/>
            <p:nvPr/>
          </p:nvSpPr>
          <p:spPr>
            <a:xfrm flipH="1">
              <a:off x="18304750" y="10327482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782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9" grpId="0"/>
      <p:bldP spid="68" grpId="0"/>
      <p:bldP spid="74" grpId="0"/>
      <p:bldP spid="79" grpId="0" animBg="1"/>
      <p:bldP spid="80" grpId="0"/>
      <p:bldP spid="81" grpId="0"/>
      <p:bldP spid="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3"/>
            <a:ext cx="23390608" cy="2367928"/>
            <a:chOff x="923003" y="3917552"/>
            <a:chExt cx="23394838" cy="2368356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045631" cy="185905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617234" cy="1040476"/>
              <a:chOff x="923003" y="3917552"/>
              <a:chExt cx="3617234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3178193" cy="851947"/>
                <a:chOff x="2028794" y="4398434"/>
                <a:chExt cx="3178193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73485"/>
                  <a:ext cx="832104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9843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3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4572000" y="3430250"/>
                <a:ext cx="17650904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tam giác 𝐴𝐵𝐶 có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𝑨𝑴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đường trung tuyến của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∆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Đẳng thức nào sau đây đúng ?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430250"/>
                <a:ext cx="17650904" cy="1446550"/>
              </a:xfrm>
              <a:prstGeom prst="rect">
                <a:avLst/>
              </a:prstGeom>
              <a:blipFill>
                <a:blip r:embed="rId4"/>
                <a:stretch>
                  <a:fillRect l="-1382" t="-9283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421;p3">
            <a:extLst>
              <a:ext uri="{FF2B5EF4-FFF2-40B4-BE49-F238E27FC236}">
                <a16:creationId xmlns=""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297479" y="8236558"/>
            <a:ext cx="23371883" cy="5250842"/>
            <a:chOff x="48567" y="4075155"/>
            <a:chExt cx="23376109" cy="7973324"/>
          </a:xfrm>
        </p:grpSpPr>
        <p:sp>
          <p:nvSpPr>
            <p:cNvPr id="48" name="Google Shape;422;p3">
              <a:extLst>
                <a:ext uri="{FF2B5EF4-FFF2-40B4-BE49-F238E27FC236}">
                  <a16:creationId xmlns=""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7310294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=""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1" cy="1692163"/>
              <a:chOff x="410517" y="4341855"/>
              <a:chExt cx="3991941" cy="169216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=""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54782" y="3702022"/>
                <a:ext cx="129894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=""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=""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6921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B693B954-7AC3-4FDD-98E5-2B5195E7B5A7}"/>
              </a:ext>
            </a:extLst>
          </p:cNvPr>
          <p:cNvGrpSpPr/>
          <p:nvPr/>
        </p:nvGrpSpPr>
        <p:grpSpPr>
          <a:xfrm>
            <a:off x="1697068" y="5363612"/>
            <a:ext cx="20525836" cy="2819652"/>
            <a:chOff x="1697068" y="5363612"/>
            <a:chExt cx="20525836" cy="2819652"/>
          </a:xfrm>
        </p:grpSpPr>
        <p:sp>
          <p:nvSpPr>
            <p:cNvPr id="430" name="Google Shape;430;p3"/>
            <p:cNvSpPr/>
            <p:nvPr/>
          </p:nvSpPr>
          <p:spPr>
            <a:xfrm>
              <a:off x="2441243" y="536361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1749708" y="5479158"/>
              <a:ext cx="1258970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426598" y="6832473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1697068" y="6946616"/>
              <a:ext cx="1258970" cy="113968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="" xmlns:a16="http://schemas.microsoft.com/office/drawing/2014/main" id="{D5B7019B-9278-40DF-8BB7-061F06C0B471}"/>
                    </a:ext>
                  </a:extLst>
                </p:cNvPr>
                <p:cNvSpPr/>
                <p:nvPr/>
              </p:nvSpPr>
              <p:spPr>
                <a:xfrm>
                  <a:off x="2738355" y="5567280"/>
                  <a:ext cx="6122309" cy="8560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D5B7019B-9278-40DF-8BB7-061F06C0B4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8355" y="5567280"/>
                  <a:ext cx="6122309" cy="8560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="" xmlns:a16="http://schemas.microsoft.com/office/drawing/2014/main" id="{B1B6E4BB-5FCD-484C-B046-39E0E58E335B}"/>
                    </a:ext>
                  </a:extLst>
                </p:cNvPr>
                <p:cNvSpPr/>
                <p:nvPr/>
              </p:nvSpPr>
              <p:spPr>
                <a:xfrm>
                  <a:off x="3174091" y="6781800"/>
                  <a:ext cx="6122309" cy="1359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B1B6E4BB-5FCD-484C-B046-39E0E58E33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4091" y="6781800"/>
                  <a:ext cx="6122309" cy="135998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Google Shape;430;p3">
              <a:extLst>
                <a:ext uri="{FF2B5EF4-FFF2-40B4-BE49-F238E27FC236}">
                  <a16:creationId xmlns="" xmlns:a16="http://schemas.microsoft.com/office/drawing/2014/main" id="{E0FA66EE-E278-48A7-AA2C-A66D27D566D8}"/>
                </a:ext>
              </a:extLst>
            </p:cNvPr>
            <p:cNvSpPr/>
            <p:nvPr/>
          </p:nvSpPr>
          <p:spPr>
            <a:xfrm>
              <a:off x="15208677" y="5366271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" name="Google Shape;431;p3">
              <a:extLst>
                <a:ext uri="{FF2B5EF4-FFF2-40B4-BE49-F238E27FC236}">
                  <a16:creationId xmlns="" xmlns:a16="http://schemas.microsoft.com/office/drawing/2014/main" id="{A0EAFF6A-D65B-4321-830C-41BF4EBB2323}"/>
                </a:ext>
              </a:extLst>
            </p:cNvPr>
            <p:cNvSpPr/>
            <p:nvPr/>
          </p:nvSpPr>
          <p:spPr>
            <a:xfrm>
              <a:off x="14517142" y="5481818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60" name="Google Shape;432;p3">
              <a:extLst>
                <a:ext uri="{FF2B5EF4-FFF2-40B4-BE49-F238E27FC236}">
                  <a16:creationId xmlns="" xmlns:a16="http://schemas.microsoft.com/office/drawing/2014/main" id="{BB7B5FD0-D0B3-4E12-9D04-5EAF07C8CA59}"/>
                </a:ext>
              </a:extLst>
            </p:cNvPr>
            <p:cNvSpPr/>
            <p:nvPr/>
          </p:nvSpPr>
          <p:spPr>
            <a:xfrm>
              <a:off x="15194032" y="683513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" name="Google Shape;433;p3">
              <a:extLst>
                <a:ext uri="{FF2B5EF4-FFF2-40B4-BE49-F238E27FC236}">
                  <a16:creationId xmlns="" xmlns:a16="http://schemas.microsoft.com/office/drawing/2014/main" id="{297B925D-BE54-4F44-90BC-5DCDA170979B}"/>
                </a:ext>
              </a:extLst>
            </p:cNvPr>
            <p:cNvSpPr/>
            <p:nvPr/>
          </p:nvSpPr>
          <p:spPr>
            <a:xfrm>
              <a:off x="14464502" y="6949276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="" xmlns:a16="http://schemas.microsoft.com/office/drawing/2014/main" id="{F7CD7623-85D6-4662-B608-8AED89402F6B}"/>
                    </a:ext>
                  </a:extLst>
                </p:cNvPr>
                <p:cNvSpPr/>
                <p:nvPr/>
              </p:nvSpPr>
              <p:spPr>
                <a:xfrm>
                  <a:off x="15813507" y="5544732"/>
                  <a:ext cx="6122309" cy="8560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F7CD7623-85D6-4662-B608-8AED89402F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13507" y="5544732"/>
                  <a:ext cx="6122309" cy="85606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id="{980D0FA7-E11C-427D-93AC-7BEAD8839C6D}"/>
                    </a:ext>
                  </a:extLst>
                </p:cNvPr>
                <p:cNvSpPr/>
                <p:nvPr/>
              </p:nvSpPr>
              <p:spPr>
                <a:xfrm>
                  <a:off x="15975691" y="6781800"/>
                  <a:ext cx="6122309" cy="136441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80D0FA7-E11C-427D-93AC-7BEAD8839C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75691" y="6781800"/>
                  <a:ext cx="6122309" cy="136441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1DEBDDD1-2551-41E9-BB4E-680E5826BD99}"/>
                  </a:ext>
                </a:extLst>
              </p:cNvPr>
              <p:cNvSpPr txBox="1"/>
              <p:nvPr/>
            </p:nvSpPr>
            <p:spPr>
              <a:xfrm>
                <a:off x="1278087" y="9950787"/>
                <a:ext cx="13682949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</m:oMath>
                </a14:m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𝑩𝑪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𝑨𝑴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𝑨𝑪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DEBDDD1-2551-41E9-BB4E-680E5826B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087" y="9950787"/>
                <a:ext cx="13682949" cy="1067152"/>
              </a:xfrm>
              <a:prstGeom prst="rect">
                <a:avLst/>
              </a:prstGeom>
              <a:blipFill>
                <a:blip r:embed="rId10"/>
                <a:stretch>
                  <a:fillRect l="-1827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1292835" y="11230334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 C.</a:t>
            </a:r>
            <a:endParaRPr lang="en-US" sz="440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5" name="Group 60">
            <a:extLst>
              <a:ext uri="{FF2B5EF4-FFF2-40B4-BE49-F238E27FC236}">
                <a16:creationId xmlns="" xmlns:a16="http://schemas.microsoft.com/office/drawing/2014/main" id="{CF3AA4C5-1766-4E72-ADFD-26455AA64ED4}"/>
              </a:ext>
            </a:extLst>
          </p:cNvPr>
          <p:cNvGrpSpPr/>
          <p:nvPr/>
        </p:nvGrpSpPr>
        <p:grpSpPr>
          <a:xfrm>
            <a:off x="346609" y="1828800"/>
            <a:ext cx="8389575" cy="914384"/>
            <a:chOff x="7459670" y="7086600"/>
            <a:chExt cx="8390546" cy="914490"/>
          </a:xfrm>
        </p:grpSpPr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69076E0B-4AFE-4E7F-9145-B115551167C2}"/>
                </a:ext>
              </a:extLst>
            </p:cNvPr>
            <p:cNvSpPr/>
            <p:nvPr/>
          </p:nvSpPr>
          <p:spPr>
            <a:xfrm>
              <a:off x="9092456" y="7178187"/>
              <a:ext cx="675776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0" name="Group 26">
              <a:extLst>
                <a:ext uri="{FF2B5EF4-FFF2-40B4-BE49-F238E27FC236}">
                  <a16:creationId xmlns="" xmlns:a16="http://schemas.microsoft.com/office/drawing/2014/main" id="{9355D059-7F37-4F86-A1EC-ED4F869A2847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75" name="Isosceles Triangle 44">
                <a:extLst>
                  <a:ext uri="{FF2B5EF4-FFF2-40B4-BE49-F238E27FC236}">
                    <a16:creationId xmlns="" xmlns:a16="http://schemas.microsoft.com/office/drawing/2014/main" id="{517FB967-9F99-4DE9-BE0E-56E8343C0770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6" name="Group 28">
                <a:extLst>
                  <a:ext uri="{FF2B5EF4-FFF2-40B4-BE49-F238E27FC236}">
                    <a16:creationId xmlns="" xmlns:a16="http://schemas.microsoft.com/office/drawing/2014/main" id="{E29A848A-75F3-4CC2-B228-A2FCB2593C8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77" name="Round Same Side Corner Rectangle 60">
                  <a:extLst>
                    <a:ext uri="{FF2B5EF4-FFF2-40B4-BE49-F238E27FC236}">
                      <a16:creationId xmlns="" xmlns:a16="http://schemas.microsoft.com/office/drawing/2014/main" id="{C670525A-6540-4412-B50C-241FF19DC950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="" xmlns:a16="http://schemas.microsoft.com/office/drawing/2014/main" id="{1A1B6A69-862E-4A6E-A6C2-255BD067F1D2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7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79" name="Google Shape;433;p3">
            <a:extLst>
              <a:ext uri="{FF2B5EF4-FFF2-40B4-BE49-F238E27FC236}">
                <a16:creationId xmlns="" xmlns:a16="http://schemas.microsoft.com/office/drawing/2014/main" id="{9E98821C-EC79-4200-8217-3E9FED547AFA}"/>
              </a:ext>
            </a:extLst>
          </p:cNvPr>
          <p:cNvSpPr/>
          <p:nvPr/>
        </p:nvSpPr>
        <p:spPr>
          <a:xfrm>
            <a:off x="1676400" y="6934200"/>
            <a:ext cx="1258970" cy="1139681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7F287534-BE80-41F9-96FA-CFBFD9B3B156}"/>
              </a:ext>
            </a:extLst>
          </p:cNvPr>
          <p:cNvGrpSpPr/>
          <p:nvPr/>
        </p:nvGrpSpPr>
        <p:grpSpPr>
          <a:xfrm>
            <a:off x="18444124" y="8626747"/>
            <a:ext cx="5140753" cy="4667193"/>
            <a:chOff x="16552183" y="7420444"/>
            <a:chExt cx="5878540" cy="5462858"/>
          </a:xfrm>
        </p:grpSpPr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8698139D-113E-4C42-AE57-D1A04693852F}"/>
                </a:ext>
              </a:extLst>
            </p:cNvPr>
            <p:cNvSpPr/>
            <p:nvPr/>
          </p:nvSpPr>
          <p:spPr>
            <a:xfrm>
              <a:off x="16930914" y="8273145"/>
              <a:ext cx="5159829" cy="3696314"/>
            </a:xfrm>
            <a:custGeom>
              <a:avLst/>
              <a:gdLst>
                <a:gd name="connsiteX0" fmla="*/ 2032000 w 5312229"/>
                <a:gd name="connsiteY0" fmla="*/ 0 h 3991428"/>
                <a:gd name="connsiteX1" fmla="*/ 0 w 5312229"/>
                <a:gd name="connsiteY1" fmla="*/ 3860800 h 3991428"/>
                <a:gd name="connsiteX2" fmla="*/ 5312229 w 5312229"/>
                <a:gd name="connsiteY2" fmla="*/ 3991428 h 3991428"/>
                <a:gd name="connsiteX3" fmla="*/ 2032000 w 5312229"/>
                <a:gd name="connsiteY3" fmla="*/ 0 h 3991428"/>
                <a:gd name="connsiteX0" fmla="*/ 1540266 w 5312229"/>
                <a:gd name="connsiteY0" fmla="*/ 0 h 3869668"/>
                <a:gd name="connsiteX1" fmla="*/ 0 w 5312229"/>
                <a:gd name="connsiteY1" fmla="*/ 3739040 h 3869668"/>
                <a:gd name="connsiteX2" fmla="*/ 5312229 w 5312229"/>
                <a:gd name="connsiteY2" fmla="*/ 3869668 h 3869668"/>
                <a:gd name="connsiteX3" fmla="*/ 1540266 w 5312229"/>
                <a:gd name="connsiteY3" fmla="*/ 0 h 3869668"/>
                <a:gd name="connsiteX0" fmla="*/ 1450859 w 5222822"/>
                <a:gd name="connsiteY0" fmla="*/ 0 h 3906460"/>
                <a:gd name="connsiteX1" fmla="*/ 0 w 5222822"/>
                <a:gd name="connsiteY1" fmla="*/ 3906460 h 3906460"/>
                <a:gd name="connsiteX2" fmla="*/ 5222822 w 5222822"/>
                <a:gd name="connsiteY2" fmla="*/ 3869668 h 3906460"/>
                <a:gd name="connsiteX3" fmla="*/ 1450859 w 5222822"/>
                <a:gd name="connsiteY3" fmla="*/ 0 h 3906460"/>
                <a:gd name="connsiteX0" fmla="*/ 1525365 w 5297328"/>
                <a:gd name="connsiteY0" fmla="*/ 0 h 3869668"/>
                <a:gd name="connsiteX1" fmla="*/ 0 w 5297328"/>
                <a:gd name="connsiteY1" fmla="*/ 3815141 h 3869668"/>
                <a:gd name="connsiteX2" fmla="*/ 5297328 w 5297328"/>
                <a:gd name="connsiteY2" fmla="*/ 3869668 h 3869668"/>
                <a:gd name="connsiteX3" fmla="*/ 1525365 w 5297328"/>
                <a:gd name="connsiteY3" fmla="*/ 0 h 3869668"/>
                <a:gd name="connsiteX0" fmla="*/ 1525365 w 5297328"/>
                <a:gd name="connsiteY0" fmla="*/ 0 h 3869668"/>
                <a:gd name="connsiteX1" fmla="*/ 0 w 5297328"/>
                <a:gd name="connsiteY1" fmla="*/ 3845580 h 3869668"/>
                <a:gd name="connsiteX2" fmla="*/ 5297328 w 5297328"/>
                <a:gd name="connsiteY2" fmla="*/ 3869668 h 3869668"/>
                <a:gd name="connsiteX3" fmla="*/ 1525365 w 5297328"/>
                <a:gd name="connsiteY3" fmla="*/ 0 h 3869668"/>
                <a:gd name="connsiteX0" fmla="*/ 1525365 w 5297328"/>
                <a:gd name="connsiteY0" fmla="*/ 0 h 3876021"/>
                <a:gd name="connsiteX1" fmla="*/ 0 w 5297328"/>
                <a:gd name="connsiteY1" fmla="*/ 3876021 h 3876021"/>
                <a:gd name="connsiteX2" fmla="*/ 5297328 w 5297328"/>
                <a:gd name="connsiteY2" fmla="*/ 3869668 h 3876021"/>
                <a:gd name="connsiteX3" fmla="*/ 1525365 w 5297328"/>
                <a:gd name="connsiteY3" fmla="*/ 0 h 387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7328" h="3876021">
                  <a:moveTo>
                    <a:pt x="1525365" y="0"/>
                  </a:moveTo>
                  <a:lnTo>
                    <a:pt x="0" y="3876021"/>
                  </a:lnTo>
                  <a:lnTo>
                    <a:pt x="5297328" y="3869668"/>
                  </a:lnTo>
                  <a:lnTo>
                    <a:pt x="1525365" y="0"/>
                  </a:lnTo>
                  <a:close/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0619F6CB-49C4-433A-B38B-8526FD0F1738}"/>
                </a:ext>
              </a:extLst>
            </p:cNvPr>
            <p:cNvSpPr/>
            <p:nvPr/>
          </p:nvSpPr>
          <p:spPr>
            <a:xfrm>
              <a:off x="22018309" y="11857125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="" xmlns:a16="http://schemas.microsoft.com/office/drawing/2014/main" id="{A4F6CE0C-7439-4C7B-8653-04A40E1F1ABA}"/>
                </a:ext>
              </a:extLst>
            </p:cNvPr>
            <p:cNvSpPr/>
            <p:nvPr/>
          </p:nvSpPr>
          <p:spPr>
            <a:xfrm>
              <a:off x="16799826" y="11880379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="" xmlns:a16="http://schemas.microsoft.com/office/drawing/2014/main" id="{A5207DF2-E89F-4F06-8A3B-4652A87B3D7A}"/>
                </a:ext>
              </a:extLst>
            </p:cNvPr>
            <p:cNvSpPr/>
            <p:nvPr/>
          </p:nvSpPr>
          <p:spPr>
            <a:xfrm>
              <a:off x="19345406" y="11880378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99153305-A3F8-4872-9037-D64B27C5670C}"/>
                </a:ext>
              </a:extLst>
            </p:cNvPr>
            <p:cNvCxnSpPr>
              <a:cxnSpLocks/>
              <a:endCxn id="53" idx="0"/>
            </p:cNvCxnSpPr>
            <p:nvPr/>
          </p:nvCxnSpPr>
          <p:spPr>
            <a:xfrm>
              <a:off x="18435839" y="8292195"/>
              <a:ext cx="1011328" cy="3588183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="" xmlns:a16="http://schemas.microsoft.com/office/drawing/2014/main" id="{F5BDD7FB-55DB-44A5-83B5-8C88844D600D}"/>
                </a:ext>
              </a:extLst>
            </p:cNvPr>
            <p:cNvSpPr/>
            <p:nvPr/>
          </p:nvSpPr>
          <p:spPr>
            <a:xfrm>
              <a:off x="18335625" y="8184065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352E2553-C3F7-4B05-9941-070007941D64}"/>
                </a:ext>
              </a:extLst>
            </p:cNvPr>
            <p:cNvSpPr txBox="1"/>
            <p:nvPr/>
          </p:nvSpPr>
          <p:spPr>
            <a:xfrm flipH="1">
              <a:off x="18059167" y="7420444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CF541B9B-E403-4B85-B274-106AADBEA8F2}"/>
                </a:ext>
              </a:extLst>
            </p:cNvPr>
            <p:cNvSpPr txBox="1"/>
            <p:nvPr/>
          </p:nvSpPr>
          <p:spPr>
            <a:xfrm flipH="1">
              <a:off x="16552183" y="12129249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5399F05B-1C19-4C77-931B-D060A753CC43}"/>
                </a:ext>
              </a:extLst>
            </p:cNvPr>
            <p:cNvSpPr txBox="1"/>
            <p:nvPr/>
          </p:nvSpPr>
          <p:spPr>
            <a:xfrm flipH="1">
              <a:off x="21809416" y="12087481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35F14303-1581-4299-A235-6819EF554478}"/>
                </a:ext>
              </a:extLst>
            </p:cNvPr>
            <p:cNvSpPr txBox="1"/>
            <p:nvPr/>
          </p:nvSpPr>
          <p:spPr>
            <a:xfrm flipH="1">
              <a:off x="19180799" y="12123682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12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8" grpId="0"/>
      <p:bldP spid="74" grpId="0"/>
      <p:bldP spid="7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4"/>
            <a:ext cx="23390608" cy="2110093"/>
            <a:chOff x="923003" y="3917552"/>
            <a:chExt cx="23394838" cy="2110474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045631" cy="160116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617234" cy="1040476"/>
              <a:chOff x="923003" y="3917552"/>
              <a:chExt cx="3617234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3178193" cy="851947"/>
                <a:chOff x="2028794" y="4398434"/>
                <a:chExt cx="3178193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73485"/>
                  <a:ext cx="832104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9843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4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4572000" y="3650159"/>
                <a:ext cx="1765090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hình vuông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𝑨𝑩𝑪𝑫</m:t>
                    </m:r>
                  </m:oMath>
                </a14:m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có tâm là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</m:t>
                    </m:r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Mệnh đề nào sau đây SAI ?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650159"/>
                <a:ext cx="17650904" cy="769441"/>
              </a:xfrm>
              <a:prstGeom prst="rect">
                <a:avLst/>
              </a:prstGeom>
              <a:blipFill>
                <a:blip r:embed="rId4"/>
                <a:stretch>
                  <a:fillRect l="-1382" t="-17460" r="-933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421;p3">
            <a:extLst>
              <a:ext uri="{FF2B5EF4-FFF2-40B4-BE49-F238E27FC236}">
                <a16:creationId xmlns=""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297479" y="8236558"/>
            <a:ext cx="23371883" cy="5250842"/>
            <a:chOff x="48567" y="4075155"/>
            <a:chExt cx="23376109" cy="7973324"/>
          </a:xfrm>
        </p:grpSpPr>
        <p:sp>
          <p:nvSpPr>
            <p:cNvPr id="48" name="Google Shape;422;p3">
              <a:extLst>
                <a:ext uri="{FF2B5EF4-FFF2-40B4-BE49-F238E27FC236}">
                  <a16:creationId xmlns=""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7310294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=""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1" cy="1692163"/>
              <a:chOff x="410517" y="4341855"/>
              <a:chExt cx="3991941" cy="169216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=""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54782" y="3702022"/>
                <a:ext cx="129894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=""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=""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6921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B693B954-7AC3-4FDD-98E5-2B5195E7B5A7}"/>
              </a:ext>
            </a:extLst>
          </p:cNvPr>
          <p:cNvGrpSpPr/>
          <p:nvPr/>
        </p:nvGrpSpPr>
        <p:grpSpPr>
          <a:xfrm>
            <a:off x="1697068" y="5334000"/>
            <a:ext cx="20525836" cy="2849264"/>
            <a:chOff x="1697068" y="5334000"/>
            <a:chExt cx="20525836" cy="2849264"/>
          </a:xfrm>
        </p:grpSpPr>
        <p:sp>
          <p:nvSpPr>
            <p:cNvPr id="430" name="Google Shape;430;p3"/>
            <p:cNvSpPr/>
            <p:nvPr/>
          </p:nvSpPr>
          <p:spPr>
            <a:xfrm>
              <a:off x="2441243" y="536361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1749708" y="5479158"/>
              <a:ext cx="1258970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426598" y="6832473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1697068" y="6946616"/>
              <a:ext cx="1258970" cy="113968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="" xmlns:a16="http://schemas.microsoft.com/office/drawing/2014/main" id="{D5B7019B-9278-40DF-8BB7-061F06C0B471}"/>
                    </a:ext>
                  </a:extLst>
                </p:cNvPr>
                <p:cNvSpPr/>
                <p:nvPr/>
              </p:nvSpPr>
              <p:spPr>
                <a:xfrm>
                  <a:off x="2738355" y="5567280"/>
                  <a:ext cx="6122309" cy="8560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𝑨𝑫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𝑨𝑶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D5B7019B-9278-40DF-8BB7-061F06C0B4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8355" y="5567280"/>
                  <a:ext cx="6122309" cy="8560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="" xmlns:a16="http://schemas.microsoft.com/office/drawing/2014/main" id="{B1B6E4BB-5FCD-484C-B046-39E0E58E335B}"/>
                    </a:ext>
                  </a:extLst>
                </p:cNvPr>
                <p:cNvSpPr/>
                <p:nvPr/>
              </p:nvSpPr>
              <p:spPr>
                <a:xfrm>
                  <a:off x="2743200" y="6781800"/>
                  <a:ext cx="6122309" cy="1359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𝑶𝑨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𝑶𝑩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𝑪𝑩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B1B6E4BB-5FCD-484C-B046-39E0E58E33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6781800"/>
                  <a:ext cx="6122309" cy="135998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Google Shape;430;p3">
              <a:extLst>
                <a:ext uri="{FF2B5EF4-FFF2-40B4-BE49-F238E27FC236}">
                  <a16:creationId xmlns="" xmlns:a16="http://schemas.microsoft.com/office/drawing/2014/main" id="{E0FA66EE-E278-48A7-AA2C-A66D27D566D8}"/>
                </a:ext>
              </a:extLst>
            </p:cNvPr>
            <p:cNvSpPr/>
            <p:nvPr/>
          </p:nvSpPr>
          <p:spPr>
            <a:xfrm>
              <a:off x="15208677" y="5366271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" name="Google Shape;431;p3">
              <a:extLst>
                <a:ext uri="{FF2B5EF4-FFF2-40B4-BE49-F238E27FC236}">
                  <a16:creationId xmlns="" xmlns:a16="http://schemas.microsoft.com/office/drawing/2014/main" id="{A0EAFF6A-D65B-4321-830C-41BF4EBB2323}"/>
                </a:ext>
              </a:extLst>
            </p:cNvPr>
            <p:cNvSpPr/>
            <p:nvPr/>
          </p:nvSpPr>
          <p:spPr>
            <a:xfrm>
              <a:off x="14517142" y="5481818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60" name="Google Shape;432;p3">
              <a:extLst>
                <a:ext uri="{FF2B5EF4-FFF2-40B4-BE49-F238E27FC236}">
                  <a16:creationId xmlns="" xmlns:a16="http://schemas.microsoft.com/office/drawing/2014/main" id="{BB7B5FD0-D0B3-4E12-9D04-5EAF07C8CA59}"/>
                </a:ext>
              </a:extLst>
            </p:cNvPr>
            <p:cNvSpPr/>
            <p:nvPr/>
          </p:nvSpPr>
          <p:spPr>
            <a:xfrm>
              <a:off x="15194032" y="683513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" name="Google Shape;433;p3">
              <a:extLst>
                <a:ext uri="{FF2B5EF4-FFF2-40B4-BE49-F238E27FC236}">
                  <a16:creationId xmlns="" xmlns:a16="http://schemas.microsoft.com/office/drawing/2014/main" id="{297B925D-BE54-4F44-90BC-5DCDA170979B}"/>
                </a:ext>
              </a:extLst>
            </p:cNvPr>
            <p:cNvSpPr/>
            <p:nvPr/>
          </p:nvSpPr>
          <p:spPr>
            <a:xfrm>
              <a:off x="14464502" y="6949276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="" xmlns:a16="http://schemas.microsoft.com/office/drawing/2014/main" id="{F7CD7623-85D6-4662-B608-8AED89402F6B}"/>
                    </a:ext>
                  </a:extLst>
                </p:cNvPr>
                <p:cNvSpPr/>
                <p:nvPr/>
              </p:nvSpPr>
              <p:spPr>
                <a:xfrm>
                  <a:off x="15813507" y="5334000"/>
                  <a:ext cx="6122309" cy="1359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𝑨𝑫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𝑫𝑶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𝑪𝑨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F7CD7623-85D6-4662-B608-8AED89402F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13507" y="5334000"/>
                  <a:ext cx="6122309" cy="135998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id="{980D0FA7-E11C-427D-93AC-7BEAD8839C6D}"/>
                    </a:ext>
                  </a:extLst>
                </p:cNvPr>
                <p:cNvSpPr/>
                <p:nvPr/>
              </p:nvSpPr>
              <p:spPr>
                <a:xfrm>
                  <a:off x="15544800" y="7086600"/>
                  <a:ext cx="6122309" cy="8560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𝑫𝑩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80D0FA7-E11C-427D-93AC-7BEAD8839C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44800" y="7086600"/>
                  <a:ext cx="6122309" cy="85606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1DEBDDD1-2551-41E9-BB4E-680E5826BD99}"/>
                  </a:ext>
                </a:extLst>
              </p:cNvPr>
              <p:cNvSpPr txBox="1"/>
              <p:nvPr/>
            </p:nvSpPr>
            <p:spPr>
              <a:xfrm>
                <a:off x="1292835" y="9305884"/>
                <a:ext cx="8460765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𝑨𝑫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𝑨𝑶</m:t>
                        </m:r>
                      </m:e>
                    </m:acc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(loại A.)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DEBDDD1-2551-41E9-BB4E-680E5826B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835" y="9305884"/>
                <a:ext cx="8460765" cy="856068"/>
              </a:xfrm>
              <a:prstGeom prst="rect">
                <a:avLst/>
              </a:prstGeom>
              <a:blipFill>
                <a:blip r:embed="rId10"/>
                <a:stretch>
                  <a:fillRect t="-5714" r="-360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12725279" y="10099641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 C.</a:t>
            </a:r>
            <a:endParaRPr lang="en-US" sz="440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5" name="Group 60">
            <a:extLst>
              <a:ext uri="{FF2B5EF4-FFF2-40B4-BE49-F238E27FC236}">
                <a16:creationId xmlns="" xmlns:a16="http://schemas.microsoft.com/office/drawing/2014/main" id="{CF3AA4C5-1766-4E72-ADFD-26455AA64ED4}"/>
              </a:ext>
            </a:extLst>
          </p:cNvPr>
          <p:cNvGrpSpPr/>
          <p:nvPr/>
        </p:nvGrpSpPr>
        <p:grpSpPr>
          <a:xfrm>
            <a:off x="346609" y="1828800"/>
            <a:ext cx="8389575" cy="914384"/>
            <a:chOff x="7459670" y="7086600"/>
            <a:chExt cx="8390546" cy="914490"/>
          </a:xfrm>
        </p:grpSpPr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69076E0B-4AFE-4E7F-9145-B115551167C2}"/>
                </a:ext>
              </a:extLst>
            </p:cNvPr>
            <p:cNvSpPr/>
            <p:nvPr/>
          </p:nvSpPr>
          <p:spPr>
            <a:xfrm>
              <a:off x="9092456" y="7178187"/>
              <a:ext cx="675776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0" name="Group 26">
              <a:extLst>
                <a:ext uri="{FF2B5EF4-FFF2-40B4-BE49-F238E27FC236}">
                  <a16:creationId xmlns="" xmlns:a16="http://schemas.microsoft.com/office/drawing/2014/main" id="{9355D059-7F37-4F86-A1EC-ED4F869A2847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75" name="Isosceles Triangle 44">
                <a:extLst>
                  <a:ext uri="{FF2B5EF4-FFF2-40B4-BE49-F238E27FC236}">
                    <a16:creationId xmlns="" xmlns:a16="http://schemas.microsoft.com/office/drawing/2014/main" id="{517FB967-9F99-4DE9-BE0E-56E8343C0770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6" name="Group 28">
                <a:extLst>
                  <a:ext uri="{FF2B5EF4-FFF2-40B4-BE49-F238E27FC236}">
                    <a16:creationId xmlns="" xmlns:a16="http://schemas.microsoft.com/office/drawing/2014/main" id="{E29A848A-75F3-4CC2-B228-A2FCB2593C8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77" name="Round Same Side Corner Rectangle 60">
                  <a:extLst>
                    <a:ext uri="{FF2B5EF4-FFF2-40B4-BE49-F238E27FC236}">
                      <a16:creationId xmlns="" xmlns:a16="http://schemas.microsoft.com/office/drawing/2014/main" id="{C670525A-6540-4412-B50C-241FF19DC950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="" xmlns:a16="http://schemas.microsoft.com/office/drawing/2014/main" id="{1A1B6A69-862E-4A6E-A6C2-255BD067F1D2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7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79" name="Google Shape;433;p3">
            <a:extLst>
              <a:ext uri="{FF2B5EF4-FFF2-40B4-BE49-F238E27FC236}">
                <a16:creationId xmlns="" xmlns:a16="http://schemas.microsoft.com/office/drawing/2014/main" id="{9E98821C-EC79-4200-8217-3E9FED547AFA}"/>
              </a:ext>
            </a:extLst>
          </p:cNvPr>
          <p:cNvSpPr/>
          <p:nvPr/>
        </p:nvSpPr>
        <p:spPr>
          <a:xfrm>
            <a:off x="1676400" y="6934200"/>
            <a:ext cx="1258970" cy="1139681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1A4ABB00-35C9-4BE1-B93B-BD0699D342B9}"/>
                  </a:ext>
                </a:extLst>
              </p:cNvPr>
              <p:cNvSpPr txBox="1"/>
              <p:nvPr/>
            </p:nvSpPr>
            <p:spPr>
              <a:xfrm>
                <a:off x="1292835" y="11314074"/>
                <a:ext cx="9756165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𝑶𝑨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𝑶𝑩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𝑪𝑶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𝑶𝑩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(nhận C.)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A4ABB00-35C9-4BE1-B93B-BD0699D34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835" y="11314074"/>
                <a:ext cx="9756165" cy="856068"/>
              </a:xfrm>
              <a:prstGeom prst="rect">
                <a:avLst/>
              </a:prstGeom>
              <a:blipFill>
                <a:blip r:embed="rId12"/>
                <a:stretch>
                  <a:fillRect t="-5714" r="-1811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="" xmlns:a16="http://schemas.microsoft.com/office/drawing/2014/main" id="{1F0E2766-AF9A-488B-AC56-6B45E159D22F}"/>
                  </a:ext>
                </a:extLst>
              </p:cNvPr>
              <p:cNvSpPr txBox="1"/>
              <p:nvPr/>
            </p:nvSpPr>
            <p:spPr>
              <a:xfrm>
                <a:off x="1292835" y="10253353"/>
                <a:ext cx="8930766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𝑫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𝑫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𝑪𝑨</m:t>
                        </m:r>
                      </m:e>
                    </m:acc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(loại B.)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F0E2766-AF9A-488B-AC56-6B45E159D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835" y="10253353"/>
                <a:ext cx="8930766" cy="1067152"/>
              </a:xfrm>
              <a:prstGeom prst="rect">
                <a:avLst/>
              </a:prstGeom>
              <a:blipFill>
                <a:blip r:embed="rId13"/>
                <a:stretch>
                  <a:fillRect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9C7C80B2-167E-4D6F-9000-DDA84FBEE227}"/>
                  </a:ext>
                </a:extLst>
              </p:cNvPr>
              <p:cNvSpPr txBox="1"/>
              <p:nvPr/>
            </p:nvSpPr>
            <p:spPr>
              <a:xfrm>
                <a:off x="1292835" y="12404650"/>
                <a:ext cx="15131887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𝑨𝑪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𝑫𝑩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d>
                      <m:dPr>
                        <m:ctrlP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𝑶</m:t>
                            </m:r>
                          </m:e>
                        </m:acc>
                        <m:r>
                          <a:rPr lang="fr-FR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𝑶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𝑩</m:t>
                            </m:r>
                          </m:e>
                        </m:acc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(loại D.)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C7C80B2-167E-4D6F-9000-DDA84FBEE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835" y="12404650"/>
                <a:ext cx="15131887" cy="910314"/>
              </a:xfrm>
              <a:prstGeom prst="rect">
                <a:avLst/>
              </a:prstGeom>
              <a:blipFill>
                <a:blip r:embed="rId14"/>
                <a:stretch>
                  <a:fillRect t="-5369" b="-24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901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8" grpId="0"/>
      <p:bldP spid="74" grpId="0"/>
      <p:bldP spid="79" grpId="0" animBg="1"/>
      <p:bldP spid="53" grpId="0"/>
      <p:bldP spid="54" grpId="0"/>
      <p:bldP spid="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4"/>
            <a:ext cx="23390608" cy="2110093"/>
            <a:chOff x="923003" y="3917552"/>
            <a:chExt cx="23394838" cy="2110474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045631" cy="160116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617234" cy="1040476"/>
              <a:chOff x="923003" y="3917552"/>
              <a:chExt cx="3617234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3178193" cy="851947"/>
                <a:chOff x="2028794" y="4398434"/>
                <a:chExt cx="3178193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73485"/>
                  <a:ext cx="832104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9843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5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4191000" y="3585486"/>
                <a:ext cx="17907000" cy="910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tam giác 𝑂𝐴𝐵 vuông cân tại 𝑂, cạnh 𝑂𝐴=𝑎. Tính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𝑶𝑨</m:t>
                            </m:r>
                          </m:e>
                        </m:acc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𝑶𝑩</m:t>
                            </m:r>
                          </m:e>
                        </m:acc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585486"/>
                <a:ext cx="17907000" cy="910314"/>
              </a:xfrm>
              <a:prstGeom prst="rect">
                <a:avLst/>
              </a:prstGeom>
              <a:blipFill>
                <a:blip r:embed="rId4"/>
                <a:stretch>
                  <a:fillRect l="-1396" t="-4667" b="-2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1C1A940-FD2D-4919-AF77-3BA370434A5E}"/>
              </a:ext>
            </a:extLst>
          </p:cNvPr>
          <p:cNvGrpSpPr/>
          <p:nvPr/>
        </p:nvGrpSpPr>
        <p:grpSpPr>
          <a:xfrm>
            <a:off x="243340" y="6350490"/>
            <a:ext cx="23371883" cy="6763168"/>
            <a:chOff x="243340" y="6350490"/>
            <a:chExt cx="23371883" cy="6763168"/>
          </a:xfrm>
        </p:grpSpPr>
        <p:sp>
          <p:nvSpPr>
            <p:cNvPr id="48" name="Google Shape;422;p3">
              <a:extLst>
                <a:ext uri="{FF2B5EF4-FFF2-40B4-BE49-F238E27FC236}">
                  <a16:creationId xmlns=""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588684" y="6787129"/>
              <a:ext cx="23026539" cy="6326529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=""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243340" y="6350490"/>
              <a:ext cx="3991219" cy="1114376"/>
              <a:chOff x="410517" y="4341855"/>
              <a:chExt cx="3991941" cy="169216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=""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54782" y="3702022"/>
                <a:ext cx="129894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=""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=""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6921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19820955" y="11396797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 C.</a:t>
            </a:r>
            <a:endParaRPr lang="en-US" sz="440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5" name="Group 60">
            <a:extLst>
              <a:ext uri="{FF2B5EF4-FFF2-40B4-BE49-F238E27FC236}">
                <a16:creationId xmlns="" xmlns:a16="http://schemas.microsoft.com/office/drawing/2014/main" id="{CF3AA4C5-1766-4E72-ADFD-26455AA64ED4}"/>
              </a:ext>
            </a:extLst>
          </p:cNvPr>
          <p:cNvGrpSpPr/>
          <p:nvPr/>
        </p:nvGrpSpPr>
        <p:grpSpPr>
          <a:xfrm>
            <a:off x="346609" y="1828800"/>
            <a:ext cx="8389575" cy="914384"/>
            <a:chOff x="7459670" y="7086600"/>
            <a:chExt cx="8390546" cy="914490"/>
          </a:xfrm>
        </p:grpSpPr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69076E0B-4AFE-4E7F-9145-B115551167C2}"/>
                </a:ext>
              </a:extLst>
            </p:cNvPr>
            <p:cNvSpPr/>
            <p:nvPr/>
          </p:nvSpPr>
          <p:spPr>
            <a:xfrm>
              <a:off x="9092456" y="7178187"/>
              <a:ext cx="675776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0" name="Group 26">
              <a:extLst>
                <a:ext uri="{FF2B5EF4-FFF2-40B4-BE49-F238E27FC236}">
                  <a16:creationId xmlns="" xmlns:a16="http://schemas.microsoft.com/office/drawing/2014/main" id="{9355D059-7F37-4F86-A1EC-ED4F869A2847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75" name="Isosceles Triangle 44">
                <a:extLst>
                  <a:ext uri="{FF2B5EF4-FFF2-40B4-BE49-F238E27FC236}">
                    <a16:creationId xmlns="" xmlns:a16="http://schemas.microsoft.com/office/drawing/2014/main" id="{517FB967-9F99-4DE9-BE0E-56E8343C0770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6" name="Group 28">
                <a:extLst>
                  <a:ext uri="{FF2B5EF4-FFF2-40B4-BE49-F238E27FC236}">
                    <a16:creationId xmlns="" xmlns:a16="http://schemas.microsoft.com/office/drawing/2014/main" id="{E29A848A-75F3-4CC2-B228-A2FCB2593C8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77" name="Round Same Side Corner Rectangle 60">
                  <a:extLst>
                    <a:ext uri="{FF2B5EF4-FFF2-40B4-BE49-F238E27FC236}">
                      <a16:creationId xmlns="" xmlns:a16="http://schemas.microsoft.com/office/drawing/2014/main" id="{C670525A-6540-4412-B50C-241FF19DC950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="" xmlns:a16="http://schemas.microsoft.com/office/drawing/2014/main" id="{1A1B6A69-862E-4A6E-A6C2-255BD067F1D2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7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="" xmlns:a16="http://schemas.microsoft.com/office/drawing/2014/main" id="{1F0E2766-AF9A-488B-AC56-6B45E159D22F}"/>
                  </a:ext>
                </a:extLst>
              </p:cNvPr>
              <p:cNvSpPr txBox="1"/>
              <p:nvPr/>
            </p:nvSpPr>
            <p:spPr>
              <a:xfrm>
                <a:off x="744485" y="9317257"/>
                <a:ext cx="870596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Tam giác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𝑶𝑨𝑰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có: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F0E2766-AF9A-488B-AC56-6B45E159D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85" y="9317257"/>
                <a:ext cx="8705966" cy="769441"/>
              </a:xfrm>
              <a:prstGeom prst="rect">
                <a:avLst/>
              </a:prstGeom>
              <a:blipFill>
                <a:blip r:embed="rId6"/>
                <a:stretch>
                  <a:fillRect l="-2801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9C7C80B2-167E-4D6F-9000-DDA84FBEE227}"/>
                  </a:ext>
                </a:extLst>
              </p:cNvPr>
              <p:cNvSpPr txBox="1"/>
              <p:nvPr/>
            </p:nvSpPr>
            <p:spPr>
              <a:xfrm>
                <a:off x="744485" y="11541167"/>
                <a:ext cx="15131887" cy="15191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: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𝑶𝑨</m:t>
                              </m:r>
                            </m:e>
                          </m:acc>
                          <m:r>
                            <a:rPr lang="fr-FR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𝑶𝑩</m:t>
                              </m:r>
                            </m:e>
                          </m:acc>
                        </m:e>
                      </m:d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𝐀𝐈</m:t>
                              </m:r>
                            </m:e>
                          </m:acc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𝑨𝑰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𝟓</m:t>
                              </m:r>
                            </m:e>
                          </m:rad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C7C80B2-167E-4D6F-9000-DDA84FBEE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85" y="11541167"/>
                <a:ext cx="15131887" cy="15191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545046EF-E35A-461A-8F84-8647DE145009}"/>
              </a:ext>
            </a:extLst>
          </p:cNvPr>
          <p:cNvGrpSpPr/>
          <p:nvPr/>
        </p:nvGrpSpPr>
        <p:grpSpPr>
          <a:xfrm>
            <a:off x="3709531" y="4957903"/>
            <a:ext cx="17712745" cy="1348132"/>
            <a:chOff x="3935169" y="9016476"/>
            <a:chExt cx="17712745" cy="1348132"/>
          </a:xfrm>
        </p:grpSpPr>
        <p:sp>
          <p:nvSpPr>
            <p:cNvPr id="66" name="Google Shape;430;p3">
              <a:extLst>
                <a:ext uri="{FF2B5EF4-FFF2-40B4-BE49-F238E27FC236}">
                  <a16:creationId xmlns="" xmlns:a16="http://schemas.microsoft.com/office/drawing/2014/main" id="{9925C9D5-14F7-49EC-B014-60E61F931DAB}"/>
                </a:ext>
              </a:extLst>
            </p:cNvPr>
            <p:cNvSpPr/>
            <p:nvPr/>
          </p:nvSpPr>
          <p:spPr>
            <a:xfrm>
              <a:off x="4574803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1;p3">
              <a:extLst>
                <a:ext uri="{FF2B5EF4-FFF2-40B4-BE49-F238E27FC236}">
                  <a16:creationId xmlns="" xmlns:a16="http://schemas.microsoft.com/office/drawing/2014/main" id="{50FCABE9-04AB-46B7-892C-EA94D8652CAD}"/>
                </a:ext>
              </a:extLst>
            </p:cNvPr>
            <p:cNvSpPr/>
            <p:nvPr/>
          </p:nvSpPr>
          <p:spPr>
            <a:xfrm>
              <a:off x="3935169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="" xmlns:a16="http://schemas.microsoft.com/office/drawing/2014/main" id="{FEB49A58-365A-4F59-AA78-2272F8E46EBA}"/>
                    </a:ext>
                  </a:extLst>
                </p:cNvPr>
                <p:cNvSpPr/>
                <p:nvPr/>
              </p:nvSpPr>
              <p:spPr>
                <a:xfrm>
                  <a:off x="4846946" y="9220144"/>
                  <a:ext cx="2759360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6946" y="9220144"/>
                  <a:ext cx="2759360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Google Shape;430;p3">
              <a:extLst>
                <a:ext uri="{FF2B5EF4-FFF2-40B4-BE49-F238E27FC236}">
                  <a16:creationId xmlns="" xmlns:a16="http://schemas.microsoft.com/office/drawing/2014/main" id="{E451B94F-E42E-4B17-A883-9A6A1E70F86C}"/>
                </a:ext>
              </a:extLst>
            </p:cNvPr>
            <p:cNvSpPr/>
            <p:nvPr/>
          </p:nvSpPr>
          <p:spPr>
            <a:xfrm>
              <a:off x="13747183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Google Shape;431;p3">
              <a:extLst>
                <a:ext uri="{FF2B5EF4-FFF2-40B4-BE49-F238E27FC236}">
                  <a16:creationId xmlns="" xmlns:a16="http://schemas.microsoft.com/office/drawing/2014/main" id="{49F297E3-8A16-48D9-9C80-545C6D9E01D3}"/>
                </a:ext>
              </a:extLst>
            </p:cNvPr>
            <p:cNvSpPr/>
            <p:nvPr/>
          </p:nvSpPr>
          <p:spPr>
            <a:xfrm>
              <a:off x="13107549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>
                  <a:extLst>
                    <a:ext uri="{FF2B5EF4-FFF2-40B4-BE49-F238E27FC236}">
                      <a16:creationId xmlns="" xmlns:a16="http://schemas.microsoft.com/office/drawing/2014/main" id="{D5EB84B2-72C8-42BF-93FB-755C589E0EC8}"/>
                    </a:ext>
                  </a:extLst>
                </p:cNvPr>
                <p:cNvSpPr/>
                <p:nvPr/>
              </p:nvSpPr>
              <p:spPr>
                <a:xfrm>
                  <a:off x="14019326" y="9220144"/>
                  <a:ext cx="2759360" cy="8628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𝟓</m:t>
                            </m:r>
                          </m:e>
                        </m:rad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D5EB84B2-72C8-42BF-93FB-755C589E0E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19326" y="9220144"/>
                  <a:ext cx="2759360" cy="8628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Google Shape;430;p3">
              <a:extLst>
                <a:ext uri="{FF2B5EF4-FFF2-40B4-BE49-F238E27FC236}">
                  <a16:creationId xmlns="" xmlns:a16="http://schemas.microsoft.com/office/drawing/2014/main" id="{C322C541-BBBE-4321-B4C9-42C0D8044967}"/>
                </a:ext>
              </a:extLst>
            </p:cNvPr>
            <p:cNvSpPr/>
            <p:nvPr/>
          </p:nvSpPr>
          <p:spPr>
            <a:xfrm>
              <a:off x="8953964" y="9016476"/>
              <a:ext cx="3200956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2" name="Google Shape;431;p3">
              <a:extLst>
                <a:ext uri="{FF2B5EF4-FFF2-40B4-BE49-F238E27FC236}">
                  <a16:creationId xmlns="" xmlns:a16="http://schemas.microsoft.com/office/drawing/2014/main" id="{3815895D-366B-4015-8264-708AE10598C6}"/>
                </a:ext>
              </a:extLst>
            </p:cNvPr>
            <p:cNvSpPr/>
            <p:nvPr/>
          </p:nvSpPr>
          <p:spPr>
            <a:xfrm>
              <a:off x="8314330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="" xmlns:a16="http://schemas.microsoft.com/office/drawing/2014/main" id="{6F263220-9DC9-4F3B-A486-1D4E6C1D6328}"/>
                    </a:ext>
                  </a:extLst>
                </p:cNvPr>
                <p:cNvSpPr/>
                <p:nvPr/>
              </p:nvSpPr>
              <p:spPr>
                <a:xfrm>
                  <a:off x="9329209" y="9220144"/>
                  <a:ext cx="2978111" cy="90332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6F263220-9DC9-4F3B-A486-1D4E6C1D63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9209" y="9220144"/>
                  <a:ext cx="2978111" cy="90332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Google Shape;430;p3">
              <a:extLst>
                <a:ext uri="{FF2B5EF4-FFF2-40B4-BE49-F238E27FC236}">
                  <a16:creationId xmlns="" xmlns:a16="http://schemas.microsoft.com/office/drawing/2014/main" id="{7B1FB84F-2DB3-468B-AD60-D15920B8D2A5}"/>
                </a:ext>
              </a:extLst>
            </p:cNvPr>
            <p:cNvSpPr/>
            <p:nvPr/>
          </p:nvSpPr>
          <p:spPr>
            <a:xfrm>
              <a:off x="18616411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5" name="Google Shape;431;p3">
              <a:extLst>
                <a:ext uri="{FF2B5EF4-FFF2-40B4-BE49-F238E27FC236}">
                  <a16:creationId xmlns="" xmlns:a16="http://schemas.microsoft.com/office/drawing/2014/main" id="{1838E9F9-07D6-4D99-89A7-84162EB073DE}"/>
                </a:ext>
              </a:extLst>
            </p:cNvPr>
            <p:cNvSpPr/>
            <p:nvPr/>
          </p:nvSpPr>
          <p:spPr>
            <a:xfrm>
              <a:off x="17976777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="" xmlns:a16="http://schemas.microsoft.com/office/drawing/2014/main" id="{974DFC2D-570A-4E80-B5C0-95A644335845}"/>
                    </a:ext>
                  </a:extLst>
                </p:cNvPr>
                <p:cNvSpPr/>
                <p:nvPr/>
              </p:nvSpPr>
              <p:spPr>
                <a:xfrm>
                  <a:off x="18888554" y="9220144"/>
                  <a:ext cx="2759360" cy="8490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974DFC2D-570A-4E80-B5C0-95A64433584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88554" y="9220144"/>
                  <a:ext cx="2759360" cy="84907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="" xmlns:a16="http://schemas.microsoft.com/office/drawing/2014/main" id="{33FA81AF-DE5D-4C7C-A5B5-810804EB9705}"/>
                  </a:ext>
                </a:extLst>
              </p:cNvPr>
              <p:cNvSpPr txBox="1"/>
              <p:nvPr/>
            </p:nvSpPr>
            <p:spPr>
              <a:xfrm>
                <a:off x="744485" y="7474362"/>
                <a:ext cx="9771115" cy="928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𝑶𝑨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𝑶𝑩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𝑶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</m:t>
                            </m:r>
                          </m:e>
                        </m:acc>
                        <m:r>
                          <a:rPr lang="fr-FR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𝑶𝑩</m:t>
                            </m:r>
                          </m:e>
                        </m:acc>
                      </m:e>
                    </m:d>
                  </m:oMath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3FA81AF-DE5D-4C7C-A5B5-810804EB9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85" y="7474362"/>
                <a:ext cx="9771115" cy="928396"/>
              </a:xfrm>
              <a:prstGeom prst="rect">
                <a:avLst/>
              </a:prstGeom>
              <a:blipFill>
                <a:blip r:embed="rId12"/>
                <a:stretch>
                  <a:fillRect l="-624" t="-2632" b="-24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="" xmlns:a16="http://schemas.microsoft.com/office/drawing/2014/main" id="{AD7DF46D-19A2-4643-A591-EA826CC70552}"/>
                  </a:ext>
                </a:extLst>
              </p:cNvPr>
              <p:cNvSpPr txBox="1"/>
              <p:nvPr/>
            </p:nvSpPr>
            <p:spPr>
              <a:xfrm>
                <a:off x="10281412" y="7474362"/>
                <a:ext cx="6945192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𝑶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𝑩𝑨</m:t>
                          </m:r>
                        </m:e>
                      </m:acc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𝑨𝑶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D7DF46D-19A2-4643-A591-EA826CC70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1412" y="7474362"/>
                <a:ext cx="6945192" cy="91031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="" xmlns:a16="http://schemas.microsoft.com/office/drawing/2014/main" id="{BC85DED7-9878-40BE-89C5-E00DE9C4708D}"/>
                  </a:ext>
                </a:extLst>
              </p:cNvPr>
              <p:cNvSpPr txBox="1"/>
              <p:nvPr/>
            </p:nvSpPr>
            <p:spPr>
              <a:xfrm>
                <a:off x="1979206" y="8329105"/>
                <a:ext cx="12536128" cy="853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𝑨𝑰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(với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𝑰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𝑶𝑩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C85DED7-9878-40BE-89C5-E00DE9C47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206" y="8329105"/>
                <a:ext cx="12536128" cy="853567"/>
              </a:xfrm>
              <a:prstGeom prst="rect">
                <a:avLst/>
              </a:prstGeom>
              <a:blipFill>
                <a:blip r:embed="rId14"/>
                <a:stretch>
                  <a:fillRect t="-5714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="" xmlns:a16="http://schemas.microsoft.com/office/drawing/2014/main" id="{1FBFCD8C-E393-4237-83C5-82FCDC93A075}"/>
                  </a:ext>
                </a:extLst>
              </p:cNvPr>
              <p:cNvSpPr txBox="1"/>
              <p:nvPr/>
            </p:nvSpPr>
            <p:spPr>
              <a:xfrm>
                <a:off x="744484" y="9756330"/>
                <a:ext cx="14419315" cy="2092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𝑶𝑰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𝑶𝑩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𝑨𝑰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𝑶𝑨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𝑶𝑰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400" b="1" i="1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𝒂</m:t>
                                      </m:r>
                                    </m:num>
                                    <m:den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𝟓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1FBFCD8C-E393-4237-83C5-82FCDC93A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84" y="9756330"/>
                <a:ext cx="14419315" cy="209281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Google Shape;431;p3">
            <a:extLst>
              <a:ext uri="{FF2B5EF4-FFF2-40B4-BE49-F238E27FC236}">
                <a16:creationId xmlns="" xmlns:a16="http://schemas.microsoft.com/office/drawing/2014/main" id="{F45A4AC7-2B9C-414F-9CDA-6F058B13955B}"/>
              </a:ext>
            </a:extLst>
          </p:cNvPr>
          <p:cNvSpPr/>
          <p:nvPr/>
        </p:nvSpPr>
        <p:spPr>
          <a:xfrm>
            <a:off x="12881911" y="4932439"/>
            <a:ext cx="1166642" cy="12200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67261C2B-F7FD-49F5-8B4B-E8969484198F}"/>
              </a:ext>
            </a:extLst>
          </p:cNvPr>
          <p:cNvSpPr/>
          <p:nvPr/>
        </p:nvSpPr>
        <p:spPr>
          <a:xfrm>
            <a:off x="18514415" y="7640881"/>
            <a:ext cx="4512244" cy="3062696"/>
          </a:xfrm>
          <a:custGeom>
            <a:avLst/>
            <a:gdLst>
              <a:gd name="connsiteX0" fmla="*/ 2032000 w 5312229"/>
              <a:gd name="connsiteY0" fmla="*/ 0 h 3991428"/>
              <a:gd name="connsiteX1" fmla="*/ 0 w 5312229"/>
              <a:gd name="connsiteY1" fmla="*/ 3860800 h 3991428"/>
              <a:gd name="connsiteX2" fmla="*/ 5312229 w 5312229"/>
              <a:gd name="connsiteY2" fmla="*/ 3991428 h 3991428"/>
              <a:gd name="connsiteX3" fmla="*/ 2032000 w 5312229"/>
              <a:gd name="connsiteY3" fmla="*/ 0 h 3991428"/>
              <a:gd name="connsiteX0" fmla="*/ 1540266 w 5312229"/>
              <a:gd name="connsiteY0" fmla="*/ 0 h 3869668"/>
              <a:gd name="connsiteX1" fmla="*/ 0 w 5312229"/>
              <a:gd name="connsiteY1" fmla="*/ 3739040 h 3869668"/>
              <a:gd name="connsiteX2" fmla="*/ 5312229 w 5312229"/>
              <a:gd name="connsiteY2" fmla="*/ 3869668 h 3869668"/>
              <a:gd name="connsiteX3" fmla="*/ 1540266 w 5312229"/>
              <a:gd name="connsiteY3" fmla="*/ 0 h 3869668"/>
              <a:gd name="connsiteX0" fmla="*/ 1450859 w 5222822"/>
              <a:gd name="connsiteY0" fmla="*/ 0 h 3906460"/>
              <a:gd name="connsiteX1" fmla="*/ 0 w 5222822"/>
              <a:gd name="connsiteY1" fmla="*/ 3906460 h 3906460"/>
              <a:gd name="connsiteX2" fmla="*/ 5222822 w 5222822"/>
              <a:gd name="connsiteY2" fmla="*/ 3869668 h 3906460"/>
              <a:gd name="connsiteX3" fmla="*/ 1450859 w 5222822"/>
              <a:gd name="connsiteY3" fmla="*/ 0 h 3906460"/>
              <a:gd name="connsiteX0" fmla="*/ 1525365 w 5297328"/>
              <a:gd name="connsiteY0" fmla="*/ 0 h 3869668"/>
              <a:gd name="connsiteX1" fmla="*/ 0 w 5297328"/>
              <a:gd name="connsiteY1" fmla="*/ 3815141 h 3869668"/>
              <a:gd name="connsiteX2" fmla="*/ 5297328 w 5297328"/>
              <a:gd name="connsiteY2" fmla="*/ 3869668 h 3869668"/>
              <a:gd name="connsiteX3" fmla="*/ 1525365 w 5297328"/>
              <a:gd name="connsiteY3" fmla="*/ 0 h 3869668"/>
              <a:gd name="connsiteX0" fmla="*/ 1525365 w 5297328"/>
              <a:gd name="connsiteY0" fmla="*/ 0 h 3869668"/>
              <a:gd name="connsiteX1" fmla="*/ 0 w 5297328"/>
              <a:gd name="connsiteY1" fmla="*/ 3845580 h 3869668"/>
              <a:gd name="connsiteX2" fmla="*/ 5297328 w 5297328"/>
              <a:gd name="connsiteY2" fmla="*/ 3869668 h 3869668"/>
              <a:gd name="connsiteX3" fmla="*/ 1525365 w 5297328"/>
              <a:gd name="connsiteY3" fmla="*/ 0 h 3869668"/>
              <a:gd name="connsiteX0" fmla="*/ 1525365 w 5297328"/>
              <a:gd name="connsiteY0" fmla="*/ 0 h 3876021"/>
              <a:gd name="connsiteX1" fmla="*/ 0 w 5297328"/>
              <a:gd name="connsiteY1" fmla="*/ 3876021 h 3876021"/>
              <a:gd name="connsiteX2" fmla="*/ 5297328 w 5297328"/>
              <a:gd name="connsiteY2" fmla="*/ 3869668 h 3876021"/>
              <a:gd name="connsiteX3" fmla="*/ 1525365 w 5297328"/>
              <a:gd name="connsiteY3" fmla="*/ 0 h 3876021"/>
              <a:gd name="connsiteX0" fmla="*/ 26943 w 5297328"/>
              <a:gd name="connsiteY0" fmla="*/ 0 h 3759112"/>
              <a:gd name="connsiteX1" fmla="*/ 0 w 5297328"/>
              <a:gd name="connsiteY1" fmla="*/ 3759112 h 3759112"/>
              <a:gd name="connsiteX2" fmla="*/ 5297328 w 5297328"/>
              <a:gd name="connsiteY2" fmla="*/ 3752759 h 3759112"/>
              <a:gd name="connsiteX3" fmla="*/ 26943 w 5297328"/>
              <a:gd name="connsiteY3" fmla="*/ 0 h 375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7328" h="3759112">
                <a:moveTo>
                  <a:pt x="26943" y="0"/>
                </a:moveTo>
                <a:lnTo>
                  <a:pt x="0" y="3759112"/>
                </a:lnTo>
                <a:lnTo>
                  <a:pt x="5297328" y="3752759"/>
                </a:lnTo>
                <a:lnTo>
                  <a:pt x="26943" y="0"/>
                </a:lnTo>
                <a:close/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4B785F47-7D96-4684-AE17-9CB77B84E5EF}"/>
              </a:ext>
            </a:extLst>
          </p:cNvPr>
          <p:cNvSpPr/>
          <p:nvPr/>
        </p:nvSpPr>
        <p:spPr>
          <a:xfrm>
            <a:off x="22963316" y="10607605"/>
            <a:ext cx="177979" cy="15221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700BFDD2-0290-4A15-81A4-7F79CCAD1437}"/>
              </a:ext>
            </a:extLst>
          </p:cNvPr>
          <p:cNvSpPr/>
          <p:nvPr/>
        </p:nvSpPr>
        <p:spPr>
          <a:xfrm>
            <a:off x="18399780" y="10627472"/>
            <a:ext cx="177979" cy="15221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83341871-F3C4-45BE-8E11-6D1F643ADCEB}"/>
              </a:ext>
            </a:extLst>
          </p:cNvPr>
          <p:cNvSpPr/>
          <p:nvPr/>
        </p:nvSpPr>
        <p:spPr>
          <a:xfrm>
            <a:off x="20625876" y="10627471"/>
            <a:ext cx="177979" cy="15221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>
            <a:extLst>
              <a:ext uri="{FF2B5EF4-FFF2-40B4-BE49-F238E27FC236}">
                <a16:creationId xmlns="" xmlns:a16="http://schemas.microsoft.com/office/drawing/2014/main" id="{446F4731-8247-4310-8939-4BCFF19CEEF1}"/>
              </a:ext>
            </a:extLst>
          </p:cNvPr>
          <p:cNvCxnSpPr>
            <a:cxnSpLocks/>
            <a:stCxn id="55" idx="0"/>
            <a:endCxn id="59" idx="0"/>
          </p:cNvCxnSpPr>
          <p:nvPr/>
        </p:nvCxnSpPr>
        <p:spPr>
          <a:xfrm>
            <a:off x="18537365" y="7640881"/>
            <a:ext cx="2177501" cy="298659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662DE868-73AF-448C-9C46-DE830EAB1FFE}"/>
              </a:ext>
            </a:extLst>
          </p:cNvPr>
          <p:cNvSpPr/>
          <p:nvPr/>
        </p:nvSpPr>
        <p:spPr>
          <a:xfrm>
            <a:off x="18418104" y="7496518"/>
            <a:ext cx="177979" cy="15221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269446F2-5505-4972-A3F9-617250CA9E45}"/>
              </a:ext>
            </a:extLst>
          </p:cNvPr>
          <p:cNvSpPr txBox="1"/>
          <p:nvPr/>
        </p:nvSpPr>
        <p:spPr>
          <a:xfrm flipH="1">
            <a:off x="18662916" y="6890710"/>
            <a:ext cx="543330" cy="64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573663A5-541F-42D3-A4EB-9DD9C33415D8}"/>
              </a:ext>
            </a:extLst>
          </p:cNvPr>
          <p:cNvSpPr txBox="1"/>
          <p:nvPr/>
        </p:nvSpPr>
        <p:spPr>
          <a:xfrm flipH="1">
            <a:off x="18242750" y="10771834"/>
            <a:ext cx="54333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2133DC22-36DB-4B9A-A317-C087E546B943}"/>
              </a:ext>
            </a:extLst>
          </p:cNvPr>
          <p:cNvSpPr txBox="1"/>
          <p:nvPr/>
        </p:nvSpPr>
        <p:spPr>
          <a:xfrm flipH="1">
            <a:off x="22780640" y="10804409"/>
            <a:ext cx="54333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D8360067-E475-4B1F-8804-86178FF16A5C}"/>
              </a:ext>
            </a:extLst>
          </p:cNvPr>
          <p:cNvSpPr txBox="1"/>
          <p:nvPr/>
        </p:nvSpPr>
        <p:spPr>
          <a:xfrm flipH="1">
            <a:off x="20481928" y="10835338"/>
            <a:ext cx="54333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B8D73696-DA0D-49D8-8CAF-CC23C3289D9B}"/>
              </a:ext>
            </a:extLst>
          </p:cNvPr>
          <p:cNvSpPr txBox="1"/>
          <p:nvPr/>
        </p:nvSpPr>
        <p:spPr>
          <a:xfrm flipH="1">
            <a:off x="17963763" y="8847070"/>
            <a:ext cx="54333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76342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4" grpId="0"/>
      <p:bldP spid="54" grpId="0"/>
      <p:bldP spid="56" grpId="0"/>
      <p:bldP spid="87" grpId="0"/>
      <p:bldP spid="88" grpId="0"/>
      <p:bldP spid="89" grpId="0"/>
      <p:bldP spid="90" grpId="0"/>
      <p:bldP spid="91" grpId="0" animBg="1"/>
      <p:bldP spid="55" grpId="0" animBg="1"/>
      <p:bldP spid="57" grpId="0" animBg="1"/>
      <p:bldP spid="58" grpId="0" animBg="1"/>
      <p:bldP spid="59" grpId="0" animBg="1"/>
      <p:bldP spid="61" grpId="0" animBg="1"/>
      <p:bldP spid="68" grpId="0"/>
      <p:bldP spid="79" grpId="0"/>
      <p:bldP spid="92" grpId="0"/>
      <p:bldP spid="93" grpId="0"/>
      <p:bldP spid="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1612693"/>
            <a:ext cx="23390608" cy="1898365"/>
            <a:chOff x="923003" y="3917552"/>
            <a:chExt cx="23394838" cy="1898708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045631" cy="138940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617234" cy="1040476"/>
              <a:chOff x="923003" y="3917552"/>
              <a:chExt cx="3617234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3178193" cy="851947"/>
                <a:chOff x="2028794" y="4398434"/>
                <a:chExt cx="3178193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73485"/>
                  <a:ext cx="832104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9843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6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643983" y="2514600"/>
                <a:ext cx="23512749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đều cạnh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𝑮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trọng tâm. Tính độ dài của vectơ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𝑨𝑮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83" y="2514600"/>
                <a:ext cx="23512749" cy="856068"/>
              </a:xfrm>
              <a:prstGeom prst="rect">
                <a:avLst/>
              </a:prstGeom>
              <a:blipFill>
                <a:blip r:embed="rId4"/>
                <a:stretch>
                  <a:fillRect l="-1063" t="-5714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421;p3">
            <a:extLst>
              <a:ext uri="{FF2B5EF4-FFF2-40B4-BE49-F238E27FC236}">
                <a16:creationId xmlns=""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243340" y="4800600"/>
            <a:ext cx="23371883" cy="8635675"/>
            <a:chOff x="48567" y="4075155"/>
            <a:chExt cx="23376109" cy="13113142"/>
          </a:xfrm>
        </p:grpSpPr>
        <p:sp>
          <p:nvSpPr>
            <p:cNvPr id="48" name="Google Shape;422;p3">
              <a:extLst>
                <a:ext uri="{FF2B5EF4-FFF2-40B4-BE49-F238E27FC236}">
                  <a16:creationId xmlns=""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12450112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=""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1" cy="1692163"/>
              <a:chOff x="410517" y="4341855"/>
              <a:chExt cx="3991941" cy="169216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=""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54782" y="3702022"/>
                <a:ext cx="129894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=""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=""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6921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343627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19354800" y="12065993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="" xmlns:a16="http://schemas.microsoft.com/office/drawing/2014/main" id="{1F0E2766-AF9A-488B-AC56-6B45E159D22F}"/>
                  </a:ext>
                </a:extLst>
              </p:cNvPr>
              <p:cNvSpPr txBox="1"/>
              <p:nvPr/>
            </p:nvSpPr>
            <p:spPr>
              <a:xfrm>
                <a:off x="7930915" y="6201913"/>
                <a:ext cx="4261085" cy="10674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BE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fr-BE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fr-BE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𝑨𝑴</m:t>
                              </m:r>
                            </m:e>
                          </m:acc>
                          <m:r>
                            <a:rPr lang="fr-BE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fr-BE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𝑨𝑵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F0E2766-AF9A-488B-AC56-6B45E159D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915" y="6201913"/>
                <a:ext cx="4261085" cy="10674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9C7C80B2-167E-4D6F-9000-DDA84FBEE227}"/>
                  </a:ext>
                </a:extLst>
              </p:cNvPr>
              <p:cNvSpPr txBox="1"/>
              <p:nvPr/>
            </p:nvSpPr>
            <p:spPr>
              <a:xfrm>
                <a:off x="759663" y="11201400"/>
                <a:ext cx="17375937" cy="2041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4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ậ</m:t>
                    </m:r>
                    <m:r>
                      <m:rPr>
                        <m:nor/>
                      </m:rPr>
                      <a:rPr lang="en-US" sz="44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sz="44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: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BE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𝑨𝑮</m:t>
                            </m:r>
                          </m:e>
                        </m:acc>
                        <m:r>
                          <a:rPr lang="fr-BE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BE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BE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𝑨𝑰</m:t>
                            </m:r>
                          </m:e>
                        </m:acc>
                      </m:e>
                    </m:d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fr-BE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r>
                      <a:rPr lang="fr-BE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𝑨𝑰</m:t>
                    </m:r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fr-BE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 dirty="0" smtClean="0">
                        <a:solidFill>
                          <a:schemeClr val="tx1"/>
                        </a:solidFill>
                        <a:ea typeface="Tahoma" pitchFamily="34" charset="0"/>
                        <a:cs typeface="Tahoma" pitchFamily="34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𝟕</m:t>
                        </m:r>
                      </m:e>
                    </m:rad>
                  </m:oMath>
                </a14:m>
                <a:r>
                  <a: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C7C80B2-167E-4D6F-9000-DDA84FBEE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63" y="11201400"/>
                <a:ext cx="17375937" cy="20415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545046EF-E35A-461A-8F84-8647DE145009}"/>
              </a:ext>
            </a:extLst>
          </p:cNvPr>
          <p:cNvGrpSpPr/>
          <p:nvPr/>
        </p:nvGrpSpPr>
        <p:grpSpPr>
          <a:xfrm>
            <a:off x="3709531" y="3505200"/>
            <a:ext cx="17712745" cy="1565322"/>
            <a:chOff x="3935169" y="8888670"/>
            <a:chExt cx="17712745" cy="1565322"/>
          </a:xfrm>
        </p:grpSpPr>
        <p:sp>
          <p:nvSpPr>
            <p:cNvPr id="66" name="Google Shape;430;p3">
              <a:extLst>
                <a:ext uri="{FF2B5EF4-FFF2-40B4-BE49-F238E27FC236}">
                  <a16:creationId xmlns="" xmlns:a16="http://schemas.microsoft.com/office/drawing/2014/main" id="{9925C9D5-14F7-49EC-B014-60E61F931DAB}"/>
                </a:ext>
              </a:extLst>
            </p:cNvPr>
            <p:cNvSpPr/>
            <p:nvPr/>
          </p:nvSpPr>
          <p:spPr>
            <a:xfrm>
              <a:off x="4574803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1;p3">
              <a:extLst>
                <a:ext uri="{FF2B5EF4-FFF2-40B4-BE49-F238E27FC236}">
                  <a16:creationId xmlns="" xmlns:a16="http://schemas.microsoft.com/office/drawing/2014/main" id="{50FCABE9-04AB-46B7-892C-EA94D8652CAD}"/>
                </a:ext>
              </a:extLst>
            </p:cNvPr>
            <p:cNvSpPr/>
            <p:nvPr/>
          </p:nvSpPr>
          <p:spPr>
            <a:xfrm>
              <a:off x="3935169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="" xmlns:a16="http://schemas.microsoft.com/office/drawing/2014/main" id="{FEB49A58-365A-4F59-AA78-2272F8E46EBA}"/>
                    </a:ext>
                  </a:extLst>
                </p:cNvPr>
                <p:cNvSpPr/>
                <p:nvPr/>
              </p:nvSpPr>
              <p:spPr>
                <a:xfrm>
                  <a:off x="5443958" y="9258276"/>
                  <a:ext cx="2759360" cy="8645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i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ahoma" pitchFamily="34" charset="0"/>
                      <a:cs typeface="Tahoma" pitchFamily="34" charset="0"/>
                    </a:rPr>
                    <a:t>2a</a:t>
                  </a:r>
                  <a:r>
                    <a:rPr lang="en-US" sz="4400" b="1" dirty="0">
                      <a:solidFill>
                        <a:schemeClr val="bg1"/>
                      </a:solidFill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𝟕</m:t>
                          </m:r>
                        </m:e>
                      </m:rad>
                    </m:oMath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3958" y="9258276"/>
                  <a:ext cx="2759360" cy="864532"/>
                </a:xfrm>
                <a:prstGeom prst="rect">
                  <a:avLst/>
                </a:prstGeom>
                <a:blipFill>
                  <a:blip r:embed="rId8"/>
                  <a:stretch>
                    <a:fillRect l="-8830" t="-9220" b="-304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Google Shape;430;p3">
              <a:extLst>
                <a:ext uri="{FF2B5EF4-FFF2-40B4-BE49-F238E27FC236}">
                  <a16:creationId xmlns="" xmlns:a16="http://schemas.microsoft.com/office/drawing/2014/main" id="{E451B94F-E42E-4B17-A883-9A6A1E70F86C}"/>
                </a:ext>
              </a:extLst>
            </p:cNvPr>
            <p:cNvSpPr/>
            <p:nvPr/>
          </p:nvSpPr>
          <p:spPr>
            <a:xfrm>
              <a:off x="13747183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Google Shape;431;p3">
              <a:extLst>
                <a:ext uri="{FF2B5EF4-FFF2-40B4-BE49-F238E27FC236}">
                  <a16:creationId xmlns="" xmlns:a16="http://schemas.microsoft.com/office/drawing/2014/main" id="{49F297E3-8A16-48D9-9C80-545C6D9E01D3}"/>
                </a:ext>
              </a:extLst>
            </p:cNvPr>
            <p:cNvSpPr/>
            <p:nvPr/>
          </p:nvSpPr>
          <p:spPr>
            <a:xfrm>
              <a:off x="13107549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>
                  <a:extLst>
                    <a:ext uri="{FF2B5EF4-FFF2-40B4-BE49-F238E27FC236}">
                      <a16:creationId xmlns="" xmlns:a16="http://schemas.microsoft.com/office/drawing/2014/main" id="{D5EB84B2-72C8-42BF-93FB-755C589E0EC8}"/>
                    </a:ext>
                  </a:extLst>
                </p:cNvPr>
                <p:cNvSpPr/>
                <p:nvPr/>
              </p:nvSpPr>
              <p:spPr>
                <a:xfrm>
                  <a:off x="14513077" y="9124905"/>
                  <a:ext cx="2759360" cy="8645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i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ahoma" pitchFamily="34" charset="0"/>
                      <a:cs typeface="Tahoma" pitchFamily="34" charset="0"/>
                    </a:rPr>
                    <a:t>a</a:t>
                  </a:r>
                  <a:r>
                    <a:rPr lang="en-US" sz="4400" b="1" dirty="0">
                      <a:solidFill>
                        <a:schemeClr val="bg1"/>
                      </a:solidFill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𝟕</m:t>
                          </m:r>
                        </m:e>
                      </m:rad>
                    </m:oMath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D5EB84B2-72C8-42BF-93FB-755C589E0E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13077" y="9124905"/>
                  <a:ext cx="2759360" cy="864532"/>
                </a:xfrm>
                <a:prstGeom prst="rect">
                  <a:avLst/>
                </a:prstGeom>
                <a:blipFill>
                  <a:blip r:embed="rId9"/>
                  <a:stretch>
                    <a:fillRect l="-9071" t="-9155" b="-274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Google Shape;430;p3">
              <a:extLst>
                <a:ext uri="{FF2B5EF4-FFF2-40B4-BE49-F238E27FC236}">
                  <a16:creationId xmlns="" xmlns:a16="http://schemas.microsoft.com/office/drawing/2014/main" id="{C322C541-BBBE-4321-B4C9-42C0D8044967}"/>
                </a:ext>
              </a:extLst>
            </p:cNvPr>
            <p:cNvSpPr/>
            <p:nvPr/>
          </p:nvSpPr>
          <p:spPr>
            <a:xfrm>
              <a:off x="8953964" y="9016476"/>
              <a:ext cx="3200956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2" name="Google Shape;431;p3">
              <a:extLst>
                <a:ext uri="{FF2B5EF4-FFF2-40B4-BE49-F238E27FC236}">
                  <a16:creationId xmlns="" xmlns:a16="http://schemas.microsoft.com/office/drawing/2014/main" id="{3815895D-366B-4015-8264-708AE10598C6}"/>
                </a:ext>
              </a:extLst>
            </p:cNvPr>
            <p:cNvSpPr/>
            <p:nvPr/>
          </p:nvSpPr>
          <p:spPr>
            <a:xfrm>
              <a:off x="8314330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="" xmlns:a16="http://schemas.microsoft.com/office/drawing/2014/main" id="{6F263220-9DC9-4F3B-A486-1D4E6C1D6328}"/>
                    </a:ext>
                  </a:extLst>
                </p:cNvPr>
                <p:cNvSpPr/>
                <p:nvPr/>
              </p:nvSpPr>
              <p:spPr>
                <a:xfrm>
                  <a:off x="9329209" y="8888670"/>
                  <a:ext cx="2978111" cy="15481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𝟕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6F263220-9DC9-4F3B-A486-1D4E6C1D63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9209" y="8888670"/>
                  <a:ext cx="2978111" cy="154811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Google Shape;430;p3">
              <a:extLst>
                <a:ext uri="{FF2B5EF4-FFF2-40B4-BE49-F238E27FC236}">
                  <a16:creationId xmlns="" xmlns:a16="http://schemas.microsoft.com/office/drawing/2014/main" id="{7B1FB84F-2DB3-468B-AD60-D15920B8D2A5}"/>
                </a:ext>
              </a:extLst>
            </p:cNvPr>
            <p:cNvSpPr/>
            <p:nvPr/>
          </p:nvSpPr>
          <p:spPr>
            <a:xfrm>
              <a:off x="18616411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5" name="Google Shape;431;p3">
              <a:extLst>
                <a:ext uri="{FF2B5EF4-FFF2-40B4-BE49-F238E27FC236}">
                  <a16:creationId xmlns="" xmlns:a16="http://schemas.microsoft.com/office/drawing/2014/main" id="{1838E9F9-07D6-4D99-89A7-84162EB073DE}"/>
                </a:ext>
              </a:extLst>
            </p:cNvPr>
            <p:cNvSpPr/>
            <p:nvPr/>
          </p:nvSpPr>
          <p:spPr>
            <a:xfrm>
              <a:off x="17976777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="" xmlns:a16="http://schemas.microsoft.com/office/drawing/2014/main" id="{974DFC2D-570A-4E80-B5C0-95A644335845}"/>
                    </a:ext>
                  </a:extLst>
                </p:cNvPr>
                <p:cNvSpPr/>
                <p:nvPr/>
              </p:nvSpPr>
              <p:spPr>
                <a:xfrm>
                  <a:off x="18888554" y="8905876"/>
                  <a:ext cx="2759360" cy="15481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𝟕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974DFC2D-570A-4E80-B5C0-95A64433584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88554" y="8905876"/>
                  <a:ext cx="2759360" cy="154811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="" xmlns:a16="http://schemas.microsoft.com/office/drawing/2014/main" id="{33FA81AF-DE5D-4C7C-A5B5-810804EB9705}"/>
                  </a:ext>
                </a:extLst>
              </p:cNvPr>
              <p:cNvSpPr txBox="1"/>
              <p:nvPr/>
            </p:nvSpPr>
            <p:spPr>
              <a:xfrm>
                <a:off x="4438268" y="5218562"/>
                <a:ext cx="10344532" cy="8306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:r>
                  <a:rPr lang="fr-BE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fr-BE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BE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BE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𝑨𝑮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𝑴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𝑵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,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3FA81AF-DE5D-4C7C-A5B5-810804EB9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268" y="5218562"/>
                <a:ext cx="10344532" cy="830612"/>
              </a:xfrm>
              <a:prstGeom prst="rect">
                <a:avLst/>
              </a:prstGeom>
              <a:blipFill>
                <a:blip r:embed="rId12"/>
                <a:stretch>
                  <a:fillRect l="-589" t="-8088" b="-3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="" xmlns:a16="http://schemas.microsoft.com/office/drawing/2014/main" id="{AD7DF46D-19A2-4643-A591-EA826CC70552}"/>
                  </a:ext>
                </a:extLst>
              </p:cNvPr>
              <p:cNvSpPr txBox="1"/>
              <p:nvPr/>
            </p:nvSpPr>
            <p:spPr>
              <a:xfrm>
                <a:off x="835559" y="6280135"/>
                <a:ext cx="8533980" cy="8306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14:m>
                  <m:oMath xmlns:m="http://schemas.openxmlformats.org/officeDocument/2006/math"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⇒</m:t>
                    </m:r>
                    <m:r>
                      <a:rPr lang="fr-BE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𝑨𝑮</m:t>
                        </m:r>
                      </m:e>
                    </m:acc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𝑨𝑪</m:t>
                        </m:r>
                      </m:e>
                    </m:acc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BE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𝑨𝑴</m:t>
                        </m:r>
                      </m:e>
                    </m:acc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fr-BE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𝑨𝑵</m:t>
                        </m:r>
                      </m:e>
                    </m:acc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D7DF46D-19A2-4643-A591-EA826CC70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59" y="6280135"/>
                <a:ext cx="8533980" cy="830612"/>
              </a:xfrm>
              <a:prstGeom prst="rect">
                <a:avLst/>
              </a:prstGeom>
              <a:blipFill>
                <a:blip r:embed="rId13"/>
                <a:stretch>
                  <a:fillRect t="-8088" b="-3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="" xmlns:a16="http://schemas.microsoft.com/office/drawing/2014/main" id="{1FBFCD8C-E393-4237-83C5-82FCDC93A075}"/>
                  </a:ext>
                </a:extLst>
              </p:cNvPr>
              <p:cNvSpPr txBox="1"/>
              <p:nvPr/>
            </p:nvSpPr>
            <p:spPr>
              <a:xfrm>
                <a:off x="9079948" y="7225010"/>
                <a:ext cx="852752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𝑰</m:t>
                    </m:r>
                  </m:oMath>
                </a14:m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MN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).</m:t>
                    </m:r>
                  </m:oMath>
                </a14:m>
                <a:endParaRPr lang="en-US" sz="4400" b="1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1FBFCD8C-E393-4237-83C5-82FCDC93A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9948" y="7225010"/>
                <a:ext cx="8527522" cy="769441"/>
              </a:xfrm>
              <a:prstGeom prst="rect">
                <a:avLst/>
              </a:prstGeom>
              <a:blipFill>
                <a:blip r:embed="rId14"/>
                <a:stretch>
                  <a:fillRect l="-2859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Google Shape;431;p3">
            <a:extLst>
              <a:ext uri="{FF2B5EF4-FFF2-40B4-BE49-F238E27FC236}">
                <a16:creationId xmlns="" xmlns:a16="http://schemas.microsoft.com/office/drawing/2014/main" id="{F45A4AC7-2B9C-414F-9CDA-6F058B13955B}"/>
              </a:ext>
            </a:extLst>
          </p:cNvPr>
          <p:cNvSpPr/>
          <p:nvPr/>
        </p:nvSpPr>
        <p:spPr>
          <a:xfrm>
            <a:off x="3708455" y="3657600"/>
            <a:ext cx="1166642" cy="12200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rPr>
              <a:t>A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8B5E462B-410D-4CE4-B9A6-AA6DAD741ED9}"/>
                  </a:ext>
                </a:extLst>
              </p:cNvPr>
              <p:cNvSpPr txBox="1"/>
              <p:nvPr/>
            </p:nvSpPr>
            <p:spPr>
              <a:xfrm>
                <a:off x="736442" y="8002142"/>
                <a:ext cx="15879772" cy="11334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79388" algn="l"/>
                    <a:tab pos="287338" algn="l"/>
                    <a:tab pos="358775" algn="l"/>
                    <a:tab pos="466725" algn="l"/>
                    <a:tab pos="539750" algn="l"/>
                    <a:tab pos="647700" algn="l"/>
                    <a:tab pos="1260475" algn="l"/>
                    <a:tab pos="2519363" algn="l"/>
                    <a:tab pos="3779838" algn="l"/>
                    <a:tab pos="5040313" algn="r"/>
                  </a:tabLst>
                </a:pPr>
                <a:r>
                  <a:rPr lang="fr-BE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fr-BE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𝜟𝜜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𝑴𝑵</m:t>
                    </m:r>
                  </m:oMath>
                </a14:m>
                <a:r>
                  <a:rPr lang="fr-BE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:r>
                  <a:rPr lang="fr-BE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BE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𝐌𝐍</m:t>
                    </m:r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𝐀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</m:t>
                        </m:r>
                      </m:num>
                      <m:den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fr-BE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𝑨𝑵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𝑨𝑴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fr-BE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,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B5E462B-410D-4CE4-B9A6-AA6DAD741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42" y="8002142"/>
                <a:ext cx="15879772" cy="1133452"/>
              </a:xfrm>
              <a:prstGeom prst="rect">
                <a:avLst/>
              </a:prstGeom>
              <a:blipFill>
                <a:blip r:embed="rId15"/>
                <a:stretch>
                  <a:fillRect l="-422" b="-10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="" xmlns:a16="http://schemas.microsoft.com/office/drawing/2014/main" id="{AB052265-05D8-4FBD-B7C7-1231A730F1F5}"/>
                  </a:ext>
                </a:extLst>
              </p:cNvPr>
              <p:cNvSpPr txBox="1"/>
              <p:nvPr/>
            </p:nvSpPr>
            <p:spPr>
              <a:xfrm>
                <a:off x="3290669" y="9620964"/>
                <a:ext cx="7910731" cy="1327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𝑨𝑰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𝑵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𝑴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  <m:r>
                      <a:rPr lang="en-US" sz="48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𝑴𝑵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8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𝟕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B052265-05D8-4FBD-B7C7-1231A730F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669" y="9620964"/>
                <a:ext cx="7910731" cy="132773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="" xmlns:a16="http://schemas.microsoft.com/office/drawing/2014/main" id="{DE6CF6E1-410E-46A8-8E4A-91CB86EBC9C3}"/>
                  </a:ext>
                </a:extLst>
              </p:cNvPr>
              <p:cNvSpPr txBox="1"/>
              <p:nvPr/>
            </p:nvSpPr>
            <p:spPr>
              <a:xfrm>
                <a:off x="11924774" y="6259941"/>
                <a:ext cx="4192313" cy="1009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BE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fr-BE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r>
                        <a:rPr lang="fr-BE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fr-BE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BE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𝑨𝑰</m:t>
                          </m:r>
                        </m:e>
                      </m:acc>
                      <m:r>
                        <a:rPr lang="fr-BE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fr-BE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BE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𝑨𝑰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E6CF6E1-410E-46A8-8E4A-91CB86EBC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4774" y="6259941"/>
                <a:ext cx="4192313" cy="100944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92">
                <a:extLst>
                  <a:ext uri="{FF2B5EF4-FFF2-40B4-BE49-F238E27FC236}">
                    <a16:creationId xmlns="" xmlns:a16="http://schemas.microsoft.com/office/drawing/2014/main" id="{6E38E9A2-42CA-489E-A8C1-2F14B2BFEEF9}"/>
                  </a:ext>
                </a:extLst>
              </p:cNvPr>
              <p:cNvSpPr txBox="1"/>
              <p:nvPr/>
            </p:nvSpPr>
            <p:spPr>
              <a:xfrm>
                <a:off x="11021519" y="9398895"/>
                <a:ext cx="3761282" cy="17138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BE" sz="4400" b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𝐀𝐈</m:t>
                      </m:r>
                      <m:r>
                        <a:rPr lang="fr-BE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fr-BE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5" name="TextBox 92">
                <a:extLst>
                  <a:ext uri="{FF2B5EF4-FFF2-40B4-BE49-F238E27FC236}">
                    <a16:creationId xmlns:a16="http://schemas.microsoft.com/office/drawing/2014/main" id="{6E38E9A2-42CA-489E-A8C1-2F14B2BFE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1519" y="9398895"/>
                <a:ext cx="3761282" cy="171380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>
            <a:extLst>
              <a:ext uri="{FF2B5EF4-FFF2-40B4-BE49-F238E27FC236}">
                <a16:creationId xmlns="" xmlns:a16="http://schemas.microsoft.com/office/drawing/2014/main" id="{3F7D932F-D6DD-443D-AE5D-B89B083558D0}"/>
              </a:ext>
            </a:extLst>
          </p:cNvPr>
          <p:cNvSpPr/>
          <p:nvPr/>
        </p:nvSpPr>
        <p:spPr>
          <a:xfrm>
            <a:off x="17563416" y="5847712"/>
            <a:ext cx="5243501" cy="4899526"/>
          </a:xfrm>
          <a:prstGeom prst="triangl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A689174D-2F18-4C1B-9F69-442DFCFA68E8}"/>
              </a:ext>
            </a:extLst>
          </p:cNvPr>
          <p:cNvSpPr/>
          <p:nvPr/>
        </p:nvSpPr>
        <p:spPr>
          <a:xfrm>
            <a:off x="20097822" y="5714829"/>
            <a:ext cx="177979" cy="15221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B68B5CFC-8DF8-4074-9124-A1439949298A}"/>
              </a:ext>
            </a:extLst>
          </p:cNvPr>
          <p:cNvSpPr txBox="1"/>
          <p:nvPr/>
        </p:nvSpPr>
        <p:spPr>
          <a:xfrm flipH="1">
            <a:off x="19922467" y="10877157"/>
            <a:ext cx="54333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861B12DE-A982-49CA-A9FC-4DCC65CCD8E0}"/>
              </a:ext>
            </a:extLst>
          </p:cNvPr>
          <p:cNvSpPr/>
          <p:nvPr/>
        </p:nvSpPr>
        <p:spPr>
          <a:xfrm>
            <a:off x="17456257" y="10656046"/>
            <a:ext cx="177979" cy="15221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553BE4AD-DA41-4309-AE54-3A0C8C77051E}"/>
              </a:ext>
            </a:extLst>
          </p:cNvPr>
          <p:cNvSpPr/>
          <p:nvPr/>
        </p:nvSpPr>
        <p:spPr>
          <a:xfrm>
            <a:off x="22731134" y="10639728"/>
            <a:ext cx="177979" cy="15221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EE8B0AB3-796C-433C-A70D-87C6BAA48E20}"/>
              </a:ext>
            </a:extLst>
          </p:cNvPr>
          <p:cNvSpPr/>
          <p:nvPr/>
        </p:nvSpPr>
        <p:spPr>
          <a:xfrm>
            <a:off x="18752502" y="8234070"/>
            <a:ext cx="177979" cy="15221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AED9DFDA-898A-426F-9BA6-D0852F7C0C64}"/>
              </a:ext>
            </a:extLst>
          </p:cNvPr>
          <p:cNvCxnSpPr>
            <a:cxnSpLocks/>
          </p:cNvCxnSpPr>
          <p:nvPr/>
        </p:nvCxnSpPr>
        <p:spPr>
          <a:xfrm>
            <a:off x="20185166" y="5847712"/>
            <a:ext cx="8966" cy="494422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="" xmlns:a16="http://schemas.microsoft.com/office/drawing/2014/main" id="{DD8454A3-9104-4752-BEC7-AB9E115B1055}"/>
              </a:ext>
            </a:extLst>
          </p:cNvPr>
          <p:cNvCxnSpPr>
            <a:cxnSpLocks/>
            <a:stCxn id="57" idx="5"/>
            <a:endCxn id="53" idx="1"/>
          </p:cNvCxnSpPr>
          <p:nvPr/>
        </p:nvCxnSpPr>
        <p:spPr>
          <a:xfrm>
            <a:off x="18904417" y="8363989"/>
            <a:ext cx="1226790" cy="229803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D46D9802-7363-46EF-93A2-524972E6B0FE}"/>
              </a:ext>
            </a:extLst>
          </p:cNvPr>
          <p:cNvSpPr/>
          <p:nvPr/>
        </p:nvSpPr>
        <p:spPr>
          <a:xfrm>
            <a:off x="19422472" y="9430549"/>
            <a:ext cx="177979" cy="15221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9928FE69-5042-48FC-9B6D-7E04A4008A36}"/>
              </a:ext>
            </a:extLst>
          </p:cNvPr>
          <p:cNvSpPr/>
          <p:nvPr/>
        </p:nvSpPr>
        <p:spPr>
          <a:xfrm>
            <a:off x="20105143" y="10639728"/>
            <a:ext cx="177979" cy="15221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>
            <a:extLst>
              <a:ext uri="{FF2B5EF4-FFF2-40B4-BE49-F238E27FC236}">
                <a16:creationId xmlns="" xmlns:a16="http://schemas.microsoft.com/office/drawing/2014/main" id="{C26C90E0-F8F3-41DE-8FBE-ED2B594758FF}"/>
              </a:ext>
            </a:extLst>
          </p:cNvPr>
          <p:cNvCxnSpPr>
            <a:cxnSpLocks/>
            <a:stCxn id="43" idx="4"/>
            <a:endCxn id="59" idx="0"/>
          </p:cNvCxnSpPr>
          <p:nvPr/>
        </p:nvCxnSpPr>
        <p:spPr>
          <a:xfrm flipH="1">
            <a:off x="19511462" y="5867039"/>
            <a:ext cx="675350" cy="356351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8E42A028-47F9-45DD-AC6E-0410947C3B2E}"/>
              </a:ext>
            </a:extLst>
          </p:cNvPr>
          <p:cNvSpPr txBox="1"/>
          <p:nvPr/>
        </p:nvSpPr>
        <p:spPr>
          <a:xfrm flipH="1">
            <a:off x="17218394" y="10855960"/>
            <a:ext cx="54333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45C7F76B-81F3-498A-B227-B6B4F277A411}"/>
              </a:ext>
            </a:extLst>
          </p:cNvPr>
          <p:cNvSpPr txBox="1"/>
          <p:nvPr/>
        </p:nvSpPr>
        <p:spPr>
          <a:xfrm flipH="1">
            <a:off x="22459469" y="10877157"/>
            <a:ext cx="54333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E1E30266-4891-481B-BCCC-B13677C5FA23}"/>
              </a:ext>
            </a:extLst>
          </p:cNvPr>
          <p:cNvSpPr txBox="1"/>
          <p:nvPr/>
        </p:nvSpPr>
        <p:spPr>
          <a:xfrm flipH="1">
            <a:off x="18169492" y="7507029"/>
            <a:ext cx="54333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D6DAB4A4-EF85-468D-BAE0-9E99F67F98E7}"/>
              </a:ext>
            </a:extLst>
          </p:cNvPr>
          <p:cNvSpPr txBox="1"/>
          <p:nvPr/>
        </p:nvSpPr>
        <p:spPr>
          <a:xfrm flipH="1">
            <a:off x="19034195" y="9488083"/>
            <a:ext cx="38827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75A3B4E9-2FD5-496D-A044-F7166681DF98}"/>
              </a:ext>
            </a:extLst>
          </p:cNvPr>
          <p:cNvSpPr txBox="1"/>
          <p:nvPr/>
        </p:nvSpPr>
        <p:spPr>
          <a:xfrm flipH="1">
            <a:off x="20416330" y="8873019"/>
            <a:ext cx="54333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8769B3F0-6DB0-4B8E-9D80-AA32A7463667}"/>
              </a:ext>
            </a:extLst>
          </p:cNvPr>
          <p:cNvSpPr txBox="1"/>
          <p:nvPr/>
        </p:nvSpPr>
        <p:spPr>
          <a:xfrm flipH="1">
            <a:off x="20382960" y="5203282"/>
            <a:ext cx="54333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E8BABBA0-4DB7-45A4-81A9-E4FE0A2BE4E2}"/>
              </a:ext>
            </a:extLst>
          </p:cNvPr>
          <p:cNvSpPr/>
          <p:nvPr/>
        </p:nvSpPr>
        <p:spPr>
          <a:xfrm>
            <a:off x="20125876" y="9135594"/>
            <a:ext cx="177979" cy="15221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9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4" grpId="0"/>
      <p:bldP spid="54" grpId="0"/>
      <p:bldP spid="56" grpId="0"/>
      <p:bldP spid="87" grpId="0"/>
      <p:bldP spid="88" grpId="0"/>
      <p:bldP spid="90" grpId="0"/>
      <p:bldP spid="91" grpId="0" animBg="1"/>
      <p:bldP spid="68" grpId="0"/>
      <p:bldP spid="79" grpId="0"/>
      <p:bldP spid="93" grpId="0"/>
      <p:bldP spid="55" grpId="0"/>
      <p:bldP spid="4" grpId="0" animBg="1"/>
      <p:bldP spid="43" grpId="0" animBg="1"/>
      <p:bldP spid="44" grpId="0"/>
      <p:bldP spid="45" grpId="0" animBg="1"/>
      <p:bldP spid="46" grpId="0" animBg="1"/>
      <p:bldP spid="57" grpId="0" animBg="1"/>
      <p:bldP spid="59" grpId="0" animBg="1"/>
      <p:bldP spid="53" grpId="0" animBg="1"/>
      <p:bldP spid="61" grpId="0"/>
      <p:bldP spid="62" grpId="0"/>
      <p:bldP spid="63" grpId="0"/>
      <p:bldP spid="65" grpId="0"/>
      <p:bldP spid="67" grpId="0"/>
      <p:bldP spid="70" grpId="0"/>
      <p:bldP spid="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8" y="4865914"/>
            <a:ext cx="20412561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17110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HỌC</a:t>
            </a:r>
            <a:endParaRPr lang="en-US" sz="48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VECTƠ</a:t>
            </a:r>
            <a:endParaRPr lang="en-US" sz="4800" b="1" dirty="0">
              <a:solidFill>
                <a:srgbClr val="7762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797587" y="4446052"/>
            <a:ext cx="15927698" cy="861744"/>
            <a:chOff x="4668545" y="4446051"/>
            <a:chExt cx="15927698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68545" y="4446051"/>
              <a:ext cx="15927698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599" b="1" dirty="0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3. </a:t>
              </a:r>
              <a:r>
                <a:rPr lang="en-US" sz="6599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 </a:t>
              </a:r>
              <a:r>
                <a:rPr lang="en-US" sz="6599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 VECTƠ VỚI MỘT SỐ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959272" y="146390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63102" y="5796145"/>
            <a:ext cx="5500964" cy="914383"/>
            <a:chOff x="7459670" y="7086600"/>
            <a:chExt cx="5501601" cy="9144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3868815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914489"/>
              <a:chOff x="7459669" y="7543800"/>
              <a:chExt cx="1381118" cy="914489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42909" y="7688759"/>
                  <a:ext cx="539312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63102" y="7316287"/>
            <a:ext cx="4834114" cy="914383"/>
            <a:chOff x="7459670" y="8524495"/>
            <a:chExt cx="4834675" cy="914489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3201889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400" b="1" spc="-15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CHẤT</a:t>
              </a:r>
              <a:endParaRPr lang="en-US" sz="44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914489"/>
              <a:chOff x="7459669" y="7543800"/>
              <a:chExt cx="1381118" cy="914489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42908" y="7688759"/>
                  <a:ext cx="539313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63102" y="8836429"/>
            <a:ext cx="19865472" cy="914383"/>
            <a:chOff x="7459670" y="9982200"/>
            <a:chExt cx="19867777" cy="914489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18234991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TRUNG ĐIỂM CỦA ĐOẠN THẲNG VÀ TRỌNG TÂM CỦA TAM GIÁC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914489"/>
              <a:chOff x="7459669" y="7543800"/>
              <a:chExt cx="1381118" cy="914489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42908" y="7688759"/>
                  <a:ext cx="539313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69" name="Freeform 71"/>
          <p:cNvSpPr>
            <a:spLocks/>
          </p:cNvSpPr>
          <p:nvPr/>
        </p:nvSpPr>
        <p:spPr bwMode="auto">
          <a:xfrm>
            <a:off x="5662637" y="10819257"/>
            <a:ext cx="7353059" cy="462785"/>
          </a:xfrm>
          <a:custGeom>
            <a:avLst/>
            <a:gdLst>
              <a:gd name="T0" fmla="*/ 1849 w 1857"/>
              <a:gd name="T1" fmla="*/ 72 h 111"/>
              <a:gd name="T2" fmla="*/ 376 w 1857"/>
              <a:gd name="T3" fmla="*/ 72 h 111"/>
              <a:gd name="T4" fmla="*/ 360 w 1857"/>
              <a:gd name="T5" fmla="*/ 52 h 111"/>
              <a:gd name="T6" fmla="*/ 374 w 1857"/>
              <a:gd name="T7" fmla="*/ 20 h 111"/>
              <a:gd name="T8" fmla="*/ 366 w 1857"/>
              <a:gd name="T9" fmla="*/ 0 h 111"/>
              <a:gd name="T10" fmla="*/ 85 w 1857"/>
              <a:gd name="T11" fmla="*/ 0 h 111"/>
              <a:gd name="T12" fmla="*/ 53 w 1857"/>
              <a:gd name="T13" fmla="*/ 20 h 111"/>
              <a:gd name="T14" fmla="*/ 6 w 1857"/>
              <a:gd name="T15" fmla="*/ 91 h 111"/>
              <a:gd name="T16" fmla="*/ 15 w 1857"/>
              <a:gd name="T17" fmla="*/ 111 h 111"/>
              <a:gd name="T18" fmla="*/ 199 w 1857"/>
              <a:gd name="T19" fmla="*/ 111 h 111"/>
              <a:gd name="T20" fmla="*/ 296 w 1857"/>
              <a:gd name="T21" fmla="*/ 111 h 111"/>
              <a:gd name="T22" fmla="*/ 1849 w 1857"/>
              <a:gd name="T23" fmla="*/ 111 h 111"/>
              <a:gd name="T24" fmla="*/ 1857 w 1857"/>
              <a:gd name="T25" fmla="*/ 103 h 111"/>
              <a:gd name="T26" fmla="*/ 1857 w 1857"/>
              <a:gd name="T27" fmla="*/ 81 h 111"/>
              <a:gd name="T28" fmla="*/ 1849 w 1857"/>
              <a:gd name="T29" fmla="*/ 7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57" h="111">
                <a:moveTo>
                  <a:pt x="1849" y="72"/>
                </a:moveTo>
                <a:cubicBezTo>
                  <a:pt x="1849" y="72"/>
                  <a:pt x="423" y="72"/>
                  <a:pt x="376" y="72"/>
                </a:cubicBezTo>
                <a:cubicBezTo>
                  <a:pt x="350" y="72"/>
                  <a:pt x="355" y="63"/>
                  <a:pt x="360" y="52"/>
                </a:cubicBezTo>
                <a:cubicBezTo>
                  <a:pt x="365" y="40"/>
                  <a:pt x="374" y="20"/>
                  <a:pt x="374" y="20"/>
                </a:cubicBezTo>
                <a:cubicBezTo>
                  <a:pt x="381" y="9"/>
                  <a:pt x="377" y="0"/>
                  <a:pt x="366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74" y="0"/>
                  <a:pt x="59" y="9"/>
                  <a:pt x="53" y="20"/>
                </a:cubicBezTo>
                <a:cubicBezTo>
                  <a:pt x="6" y="91"/>
                  <a:pt x="6" y="91"/>
                  <a:pt x="6" y="91"/>
                </a:cubicBezTo>
                <a:cubicBezTo>
                  <a:pt x="0" y="102"/>
                  <a:pt x="4" y="111"/>
                  <a:pt x="15" y="111"/>
                </a:cubicBezTo>
                <a:cubicBezTo>
                  <a:pt x="199" y="111"/>
                  <a:pt x="199" y="111"/>
                  <a:pt x="199" y="111"/>
                </a:cubicBezTo>
                <a:cubicBezTo>
                  <a:pt x="296" y="111"/>
                  <a:pt x="296" y="111"/>
                  <a:pt x="296" y="111"/>
                </a:cubicBezTo>
                <a:cubicBezTo>
                  <a:pt x="1849" y="111"/>
                  <a:pt x="1849" y="111"/>
                  <a:pt x="1849" y="111"/>
                </a:cubicBezTo>
                <a:cubicBezTo>
                  <a:pt x="1853" y="111"/>
                  <a:pt x="1857" y="107"/>
                  <a:pt x="1857" y="103"/>
                </a:cubicBezTo>
                <a:cubicBezTo>
                  <a:pt x="1857" y="81"/>
                  <a:pt x="1857" y="81"/>
                  <a:pt x="1857" y="81"/>
                </a:cubicBezTo>
                <a:cubicBezTo>
                  <a:pt x="1857" y="76"/>
                  <a:pt x="1853" y="72"/>
                  <a:pt x="1849" y="72"/>
                </a:cubicBezTo>
                <a:close/>
              </a:path>
            </a:pathLst>
          </a:custGeom>
          <a:gradFill rotWithShape="1">
            <a:gsLst>
              <a:gs pos="0">
                <a:srgbClr val="A5B592">
                  <a:tint val="50000"/>
                  <a:satMod val="300000"/>
                </a:srgbClr>
              </a:gs>
              <a:gs pos="35000">
                <a:srgbClr val="A5B592">
                  <a:tint val="37000"/>
                  <a:satMod val="300000"/>
                </a:srgbClr>
              </a:gs>
              <a:gs pos="100000">
                <a:srgbClr val="A5B59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5B59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134590" y="10429071"/>
            <a:ext cx="7165364" cy="852971"/>
          </a:xfrm>
          <a:prstGeom prst="rect">
            <a:avLst/>
          </a:prstGeom>
          <a:gradFill rotWithShape="1">
            <a:gsLst>
              <a:gs pos="0">
                <a:srgbClr val="A5B592">
                  <a:tint val="50000"/>
                  <a:satMod val="300000"/>
                </a:srgbClr>
              </a:gs>
              <a:gs pos="35000">
                <a:srgbClr val="A5B592">
                  <a:tint val="37000"/>
                  <a:satMod val="300000"/>
                </a:srgbClr>
              </a:gs>
              <a:gs pos="100000">
                <a:srgbClr val="A5B59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5B59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TẬP TRẮC NGHIỆM</a:t>
            </a:r>
          </a:p>
        </p:txBody>
      </p:sp>
      <p:sp>
        <p:nvSpPr>
          <p:cNvPr id="71" name="Freeform 71"/>
          <p:cNvSpPr>
            <a:spLocks/>
          </p:cNvSpPr>
          <p:nvPr/>
        </p:nvSpPr>
        <p:spPr bwMode="auto">
          <a:xfrm>
            <a:off x="5929882" y="10707404"/>
            <a:ext cx="7353059" cy="462785"/>
          </a:xfrm>
          <a:custGeom>
            <a:avLst/>
            <a:gdLst>
              <a:gd name="T0" fmla="*/ 1849 w 1857"/>
              <a:gd name="T1" fmla="*/ 72 h 111"/>
              <a:gd name="T2" fmla="*/ 376 w 1857"/>
              <a:gd name="T3" fmla="*/ 72 h 111"/>
              <a:gd name="T4" fmla="*/ 360 w 1857"/>
              <a:gd name="T5" fmla="*/ 52 h 111"/>
              <a:gd name="T6" fmla="*/ 374 w 1857"/>
              <a:gd name="T7" fmla="*/ 20 h 111"/>
              <a:gd name="T8" fmla="*/ 366 w 1857"/>
              <a:gd name="T9" fmla="*/ 0 h 111"/>
              <a:gd name="T10" fmla="*/ 85 w 1857"/>
              <a:gd name="T11" fmla="*/ 0 h 111"/>
              <a:gd name="T12" fmla="*/ 53 w 1857"/>
              <a:gd name="T13" fmla="*/ 20 h 111"/>
              <a:gd name="T14" fmla="*/ 6 w 1857"/>
              <a:gd name="T15" fmla="*/ 91 h 111"/>
              <a:gd name="T16" fmla="*/ 15 w 1857"/>
              <a:gd name="T17" fmla="*/ 111 h 111"/>
              <a:gd name="T18" fmla="*/ 199 w 1857"/>
              <a:gd name="T19" fmla="*/ 111 h 111"/>
              <a:gd name="T20" fmla="*/ 296 w 1857"/>
              <a:gd name="T21" fmla="*/ 111 h 111"/>
              <a:gd name="T22" fmla="*/ 1849 w 1857"/>
              <a:gd name="T23" fmla="*/ 111 h 111"/>
              <a:gd name="T24" fmla="*/ 1857 w 1857"/>
              <a:gd name="T25" fmla="*/ 103 h 111"/>
              <a:gd name="T26" fmla="*/ 1857 w 1857"/>
              <a:gd name="T27" fmla="*/ 81 h 111"/>
              <a:gd name="T28" fmla="*/ 1849 w 1857"/>
              <a:gd name="T29" fmla="*/ 7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57" h="111">
                <a:moveTo>
                  <a:pt x="1849" y="72"/>
                </a:moveTo>
                <a:cubicBezTo>
                  <a:pt x="1849" y="72"/>
                  <a:pt x="423" y="72"/>
                  <a:pt x="376" y="72"/>
                </a:cubicBezTo>
                <a:cubicBezTo>
                  <a:pt x="350" y="72"/>
                  <a:pt x="355" y="63"/>
                  <a:pt x="360" y="52"/>
                </a:cubicBezTo>
                <a:cubicBezTo>
                  <a:pt x="365" y="40"/>
                  <a:pt x="374" y="20"/>
                  <a:pt x="374" y="20"/>
                </a:cubicBezTo>
                <a:cubicBezTo>
                  <a:pt x="381" y="9"/>
                  <a:pt x="377" y="0"/>
                  <a:pt x="366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74" y="0"/>
                  <a:pt x="59" y="9"/>
                  <a:pt x="53" y="20"/>
                </a:cubicBezTo>
                <a:cubicBezTo>
                  <a:pt x="6" y="91"/>
                  <a:pt x="6" y="91"/>
                  <a:pt x="6" y="91"/>
                </a:cubicBezTo>
                <a:cubicBezTo>
                  <a:pt x="0" y="102"/>
                  <a:pt x="4" y="111"/>
                  <a:pt x="15" y="111"/>
                </a:cubicBezTo>
                <a:cubicBezTo>
                  <a:pt x="199" y="111"/>
                  <a:pt x="199" y="111"/>
                  <a:pt x="199" y="111"/>
                </a:cubicBezTo>
                <a:cubicBezTo>
                  <a:pt x="296" y="111"/>
                  <a:pt x="296" y="111"/>
                  <a:pt x="296" y="111"/>
                </a:cubicBezTo>
                <a:cubicBezTo>
                  <a:pt x="1849" y="111"/>
                  <a:pt x="1849" y="111"/>
                  <a:pt x="1849" y="111"/>
                </a:cubicBezTo>
                <a:cubicBezTo>
                  <a:pt x="1853" y="111"/>
                  <a:pt x="1857" y="107"/>
                  <a:pt x="1857" y="103"/>
                </a:cubicBezTo>
                <a:cubicBezTo>
                  <a:pt x="1857" y="81"/>
                  <a:pt x="1857" y="81"/>
                  <a:pt x="1857" y="81"/>
                </a:cubicBezTo>
                <a:cubicBezTo>
                  <a:pt x="1857" y="76"/>
                  <a:pt x="1853" y="72"/>
                  <a:pt x="1849" y="72"/>
                </a:cubicBezTo>
                <a:close/>
              </a:path>
            </a:pathLst>
          </a:custGeom>
          <a:gradFill rotWithShape="1">
            <a:gsLst>
              <a:gs pos="0">
                <a:srgbClr val="A5B592">
                  <a:tint val="50000"/>
                  <a:satMod val="300000"/>
                </a:srgbClr>
              </a:gs>
              <a:gs pos="35000">
                <a:srgbClr val="A5B592">
                  <a:tint val="37000"/>
                  <a:satMod val="300000"/>
                </a:srgbClr>
              </a:gs>
              <a:gs pos="100000">
                <a:srgbClr val="A5B59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5B59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Freeform 77"/>
          <p:cNvSpPr>
            <a:spLocks/>
          </p:cNvSpPr>
          <p:nvPr/>
        </p:nvSpPr>
        <p:spPr bwMode="auto">
          <a:xfrm>
            <a:off x="6444563" y="10480412"/>
            <a:ext cx="598504" cy="195320"/>
          </a:xfrm>
          <a:custGeom>
            <a:avLst/>
            <a:gdLst>
              <a:gd name="T0" fmla="*/ 142 w 151"/>
              <a:gd name="T1" fmla="*/ 1 h 47"/>
              <a:gd name="T2" fmla="*/ 76 w 151"/>
              <a:gd name="T3" fmla="*/ 40 h 47"/>
              <a:gd name="T4" fmla="*/ 10 w 151"/>
              <a:gd name="T5" fmla="*/ 1 h 47"/>
              <a:gd name="T6" fmla="*/ 0 w 151"/>
              <a:gd name="T7" fmla="*/ 7 h 47"/>
              <a:gd name="T8" fmla="*/ 72 w 151"/>
              <a:gd name="T9" fmla="*/ 47 h 47"/>
              <a:gd name="T10" fmla="*/ 76 w 151"/>
              <a:gd name="T11" fmla="*/ 47 h 47"/>
              <a:gd name="T12" fmla="*/ 79 w 151"/>
              <a:gd name="T13" fmla="*/ 47 h 47"/>
              <a:gd name="T14" fmla="*/ 151 w 151"/>
              <a:gd name="T15" fmla="*/ 7 h 47"/>
              <a:gd name="T16" fmla="*/ 142 w 151"/>
              <a:gd name="T17" fmla="*/ 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47">
                <a:moveTo>
                  <a:pt x="142" y="1"/>
                </a:moveTo>
                <a:cubicBezTo>
                  <a:pt x="116" y="7"/>
                  <a:pt x="76" y="40"/>
                  <a:pt x="76" y="40"/>
                </a:cubicBezTo>
                <a:cubicBezTo>
                  <a:pt x="76" y="40"/>
                  <a:pt x="36" y="7"/>
                  <a:pt x="10" y="1"/>
                </a:cubicBezTo>
                <a:cubicBezTo>
                  <a:pt x="3" y="0"/>
                  <a:pt x="0" y="6"/>
                  <a:pt x="0" y="7"/>
                </a:cubicBezTo>
                <a:cubicBezTo>
                  <a:pt x="8" y="11"/>
                  <a:pt x="18" y="4"/>
                  <a:pt x="72" y="47"/>
                </a:cubicBezTo>
                <a:cubicBezTo>
                  <a:pt x="73" y="47"/>
                  <a:pt x="76" y="47"/>
                  <a:pt x="76" y="47"/>
                </a:cubicBezTo>
                <a:cubicBezTo>
                  <a:pt x="76" y="47"/>
                  <a:pt x="77" y="47"/>
                  <a:pt x="79" y="47"/>
                </a:cubicBezTo>
                <a:cubicBezTo>
                  <a:pt x="132" y="4"/>
                  <a:pt x="143" y="11"/>
                  <a:pt x="151" y="7"/>
                </a:cubicBezTo>
                <a:cubicBezTo>
                  <a:pt x="151" y="6"/>
                  <a:pt x="148" y="0"/>
                  <a:pt x="142" y="1"/>
                </a:cubicBezTo>
                <a:close/>
              </a:path>
            </a:pathLst>
          </a:custGeom>
          <a:gradFill rotWithShape="1">
            <a:gsLst>
              <a:gs pos="0">
                <a:srgbClr val="A5B592">
                  <a:tint val="50000"/>
                  <a:satMod val="300000"/>
                </a:srgbClr>
              </a:gs>
              <a:gs pos="35000">
                <a:srgbClr val="A5B592">
                  <a:tint val="37000"/>
                  <a:satMod val="300000"/>
                </a:srgbClr>
              </a:gs>
              <a:gs pos="100000">
                <a:srgbClr val="A5B59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5B59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217432" y="10249246"/>
            <a:ext cx="7165364" cy="852972"/>
          </a:xfrm>
          <a:prstGeom prst="rect">
            <a:avLst/>
          </a:prstGeom>
          <a:gradFill rotWithShape="1">
            <a:gsLst>
              <a:gs pos="0">
                <a:srgbClr val="A5B592">
                  <a:tint val="50000"/>
                  <a:satMod val="300000"/>
                </a:srgbClr>
              </a:gs>
              <a:gs pos="35000">
                <a:srgbClr val="A5B592">
                  <a:tint val="37000"/>
                  <a:satMod val="300000"/>
                </a:srgbClr>
              </a:gs>
              <a:gs pos="100000">
                <a:srgbClr val="A5B59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5B59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TẬP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5"/>
            <a:ext cx="23390608" cy="1784885"/>
            <a:chOff x="923003" y="3917552"/>
            <a:chExt cx="23394838" cy="1785207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9"/>
              <a:ext cx="23045631" cy="127590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617234" cy="1040476"/>
              <a:chOff x="923003" y="3917552"/>
              <a:chExt cx="3617234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3178193" cy="851947"/>
                <a:chOff x="2028794" y="4398434"/>
                <a:chExt cx="3178193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73485"/>
                  <a:ext cx="832104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9843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7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1302095" y="3657600"/>
                <a:ext cx="21857385" cy="759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</m:oMath>
                </a14:m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𝑰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𝑫</m:t>
                    </m:r>
                  </m:oMath>
                </a14:m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lần lượt là trung điểm</a:t>
                </a:r>
                <a14:m>
                  <m:oMath xmlns:m="http://schemas.openxmlformats.org/officeDocument/2006/math"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𝑪𝑰</m:t>
                    </m:r>
                  </m:oMath>
                </a14:m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Chọn mệnh đề đúng.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095" y="3657600"/>
                <a:ext cx="21857385" cy="759375"/>
              </a:xfrm>
              <a:prstGeom prst="rect">
                <a:avLst/>
              </a:prstGeom>
              <a:blipFill>
                <a:blip r:embed="rId4"/>
                <a:stretch>
                  <a:fillRect l="-307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421;p3">
            <a:extLst>
              <a:ext uri="{FF2B5EF4-FFF2-40B4-BE49-F238E27FC236}">
                <a16:creationId xmlns=""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243340" y="7714832"/>
            <a:ext cx="23371883" cy="5610268"/>
            <a:chOff x="48567" y="4075155"/>
            <a:chExt cx="23376109" cy="8519107"/>
          </a:xfrm>
        </p:grpSpPr>
        <p:sp>
          <p:nvSpPr>
            <p:cNvPr id="48" name="Google Shape;422;p3">
              <a:extLst>
                <a:ext uri="{FF2B5EF4-FFF2-40B4-BE49-F238E27FC236}">
                  <a16:creationId xmlns=""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785607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=""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1" cy="1692163"/>
              <a:chOff x="410517" y="4341855"/>
              <a:chExt cx="3991941" cy="169216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=""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54782" y="3702022"/>
                <a:ext cx="129894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=""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=""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6921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8600834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7511646" y="12313810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 B.</a:t>
            </a:r>
            <a:endParaRPr lang="en-US" sz="440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5" name="Group 60">
            <a:extLst>
              <a:ext uri="{FF2B5EF4-FFF2-40B4-BE49-F238E27FC236}">
                <a16:creationId xmlns="" xmlns:a16="http://schemas.microsoft.com/office/drawing/2014/main" id="{CF3AA4C5-1766-4E72-ADFD-26455AA64ED4}"/>
              </a:ext>
            </a:extLst>
          </p:cNvPr>
          <p:cNvGrpSpPr/>
          <p:nvPr/>
        </p:nvGrpSpPr>
        <p:grpSpPr>
          <a:xfrm>
            <a:off x="346609" y="1828800"/>
            <a:ext cx="8389575" cy="914384"/>
            <a:chOff x="7459670" y="7086600"/>
            <a:chExt cx="8390546" cy="914490"/>
          </a:xfrm>
        </p:grpSpPr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69076E0B-4AFE-4E7F-9145-B115551167C2}"/>
                </a:ext>
              </a:extLst>
            </p:cNvPr>
            <p:cNvSpPr/>
            <p:nvPr/>
          </p:nvSpPr>
          <p:spPr>
            <a:xfrm>
              <a:off x="9092456" y="7178187"/>
              <a:ext cx="675776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0" name="Group 26">
              <a:extLst>
                <a:ext uri="{FF2B5EF4-FFF2-40B4-BE49-F238E27FC236}">
                  <a16:creationId xmlns="" xmlns:a16="http://schemas.microsoft.com/office/drawing/2014/main" id="{9355D059-7F37-4F86-A1EC-ED4F869A2847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75" name="Isosceles Triangle 44">
                <a:extLst>
                  <a:ext uri="{FF2B5EF4-FFF2-40B4-BE49-F238E27FC236}">
                    <a16:creationId xmlns="" xmlns:a16="http://schemas.microsoft.com/office/drawing/2014/main" id="{517FB967-9F99-4DE9-BE0E-56E8343C0770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6" name="Group 28">
                <a:extLst>
                  <a:ext uri="{FF2B5EF4-FFF2-40B4-BE49-F238E27FC236}">
                    <a16:creationId xmlns="" xmlns:a16="http://schemas.microsoft.com/office/drawing/2014/main" id="{E29A848A-75F3-4CC2-B228-A2FCB2593C8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77" name="Round Same Side Corner Rectangle 60">
                  <a:extLst>
                    <a:ext uri="{FF2B5EF4-FFF2-40B4-BE49-F238E27FC236}">
                      <a16:creationId xmlns="" xmlns:a16="http://schemas.microsoft.com/office/drawing/2014/main" id="{C670525A-6540-4412-B50C-241FF19DC950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="" xmlns:a16="http://schemas.microsoft.com/office/drawing/2014/main" id="{1A1B6A69-862E-4A6E-A6C2-255BD067F1D2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7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="" xmlns:a16="http://schemas.microsoft.com/office/drawing/2014/main" id="{33FA81AF-DE5D-4C7C-A5B5-810804EB9705}"/>
                  </a:ext>
                </a:extLst>
              </p:cNvPr>
              <p:cNvSpPr txBox="1"/>
              <p:nvPr/>
            </p:nvSpPr>
            <p:spPr>
              <a:xfrm>
                <a:off x="744485" y="8745713"/>
                <a:ext cx="4044837" cy="9542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180340"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𝑩𝑫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𝑩𝑰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𝑰𝑫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3FA81AF-DE5D-4C7C-A5B5-810804EB9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85" y="8745713"/>
                <a:ext cx="4044837" cy="9542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="" xmlns:a16="http://schemas.microsoft.com/office/drawing/2014/main" id="{AD7DF46D-19A2-4643-A591-EA826CC70552}"/>
                  </a:ext>
                </a:extLst>
              </p:cNvPr>
              <p:cNvSpPr txBox="1"/>
              <p:nvPr/>
            </p:nvSpPr>
            <p:spPr>
              <a:xfrm>
                <a:off x="7620000" y="10219157"/>
                <a:ext cx="6602361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D7DF46D-19A2-4643-A591-EA826CC70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10219157"/>
                <a:ext cx="6602361" cy="13599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DBA7A157-0A34-49D3-854D-A652E4BFDACC}"/>
              </a:ext>
            </a:extLst>
          </p:cNvPr>
          <p:cNvGrpSpPr/>
          <p:nvPr/>
        </p:nvGrpSpPr>
        <p:grpSpPr>
          <a:xfrm>
            <a:off x="3726796" y="4841824"/>
            <a:ext cx="16930408" cy="2988244"/>
            <a:chOff x="3726796" y="4841824"/>
            <a:chExt cx="16930408" cy="2988244"/>
          </a:xfrm>
        </p:grpSpPr>
        <p:sp>
          <p:nvSpPr>
            <p:cNvPr id="66" name="Google Shape;430;p3">
              <a:extLst>
                <a:ext uri="{FF2B5EF4-FFF2-40B4-BE49-F238E27FC236}">
                  <a16:creationId xmlns="" xmlns:a16="http://schemas.microsoft.com/office/drawing/2014/main" id="{9925C9D5-14F7-49EC-B014-60E61F931DAB}"/>
                </a:ext>
              </a:extLst>
            </p:cNvPr>
            <p:cNvSpPr/>
            <p:nvPr/>
          </p:nvSpPr>
          <p:spPr>
            <a:xfrm>
              <a:off x="4366429" y="4846727"/>
              <a:ext cx="6402039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1;p3">
              <a:extLst>
                <a:ext uri="{FF2B5EF4-FFF2-40B4-BE49-F238E27FC236}">
                  <a16:creationId xmlns="" xmlns:a16="http://schemas.microsoft.com/office/drawing/2014/main" id="{50FCABE9-04AB-46B7-892C-EA94D8652CAD}"/>
                </a:ext>
              </a:extLst>
            </p:cNvPr>
            <p:cNvSpPr/>
            <p:nvPr/>
          </p:nvSpPr>
          <p:spPr>
            <a:xfrm>
              <a:off x="3726796" y="4846727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="" xmlns:a16="http://schemas.microsoft.com/office/drawing/2014/main" id="{FEB49A58-365A-4F59-AA78-2272F8E46EBA}"/>
                    </a:ext>
                  </a:extLst>
                </p:cNvPr>
                <p:cNvSpPr/>
                <p:nvPr/>
              </p:nvSpPr>
              <p:spPr>
                <a:xfrm>
                  <a:off x="4789322" y="4841824"/>
                  <a:ext cx="5967867" cy="1359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𝑩𝑫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9322" y="4841824"/>
                  <a:ext cx="5967867" cy="135998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Google Shape;430;p3">
              <a:extLst>
                <a:ext uri="{FF2B5EF4-FFF2-40B4-BE49-F238E27FC236}">
                  <a16:creationId xmlns="" xmlns:a16="http://schemas.microsoft.com/office/drawing/2014/main" id="{C7AC4D94-A8A7-4A4E-B34E-307BB5E41A04}"/>
                </a:ext>
              </a:extLst>
            </p:cNvPr>
            <p:cNvSpPr/>
            <p:nvPr/>
          </p:nvSpPr>
          <p:spPr>
            <a:xfrm>
              <a:off x="14255165" y="4846727"/>
              <a:ext cx="6402039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" name="Google Shape;431;p3">
              <a:extLst>
                <a:ext uri="{FF2B5EF4-FFF2-40B4-BE49-F238E27FC236}">
                  <a16:creationId xmlns="" xmlns:a16="http://schemas.microsoft.com/office/drawing/2014/main" id="{29CA2991-A01C-4651-BF81-6D590D8423B6}"/>
                </a:ext>
              </a:extLst>
            </p:cNvPr>
            <p:cNvSpPr/>
            <p:nvPr/>
          </p:nvSpPr>
          <p:spPr>
            <a:xfrm>
              <a:off x="13615532" y="4846727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="" xmlns:a16="http://schemas.microsoft.com/office/drawing/2014/main" id="{EA5B742A-7A7B-44EC-A8FC-AE8DBD999F4E}"/>
                    </a:ext>
                  </a:extLst>
                </p:cNvPr>
                <p:cNvSpPr/>
                <p:nvPr/>
              </p:nvSpPr>
              <p:spPr>
                <a:xfrm>
                  <a:off x="14678059" y="4841824"/>
                  <a:ext cx="5967866" cy="1359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𝑩𝑫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EA5B742A-7A7B-44EC-A8FC-AE8DBD999F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78059" y="4841824"/>
                  <a:ext cx="5967866" cy="135998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Google Shape;430;p3">
              <a:extLst>
                <a:ext uri="{FF2B5EF4-FFF2-40B4-BE49-F238E27FC236}">
                  <a16:creationId xmlns="" xmlns:a16="http://schemas.microsoft.com/office/drawing/2014/main" id="{90C59701-BCE4-47A3-BE7B-83A363AA2B37}"/>
                </a:ext>
              </a:extLst>
            </p:cNvPr>
            <p:cNvSpPr/>
            <p:nvPr/>
          </p:nvSpPr>
          <p:spPr>
            <a:xfrm>
              <a:off x="4366429" y="6474983"/>
              <a:ext cx="6402039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2" name="Google Shape;431;p3">
              <a:extLst>
                <a:ext uri="{FF2B5EF4-FFF2-40B4-BE49-F238E27FC236}">
                  <a16:creationId xmlns="" xmlns:a16="http://schemas.microsoft.com/office/drawing/2014/main" id="{4BF90899-BAB8-4856-94C8-909EF2F00747}"/>
                </a:ext>
              </a:extLst>
            </p:cNvPr>
            <p:cNvSpPr/>
            <p:nvPr/>
          </p:nvSpPr>
          <p:spPr>
            <a:xfrm>
              <a:off x="3726796" y="6474983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Calibri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>
                  <a:extLst>
                    <a:ext uri="{FF2B5EF4-FFF2-40B4-BE49-F238E27FC236}">
                      <a16:creationId xmlns="" xmlns:a16="http://schemas.microsoft.com/office/drawing/2014/main" id="{87AD1B03-DEC5-4FEB-9174-0861687204B3}"/>
                    </a:ext>
                  </a:extLst>
                </p:cNvPr>
                <p:cNvSpPr/>
                <p:nvPr/>
              </p:nvSpPr>
              <p:spPr>
                <a:xfrm>
                  <a:off x="4789322" y="6470080"/>
                  <a:ext cx="5967868" cy="1359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𝑩𝑫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87AD1B03-DEC5-4FEB-9174-0861687204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9322" y="6470080"/>
                  <a:ext cx="5967868" cy="135998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4" name="Google Shape;430;p3">
              <a:extLst>
                <a:ext uri="{FF2B5EF4-FFF2-40B4-BE49-F238E27FC236}">
                  <a16:creationId xmlns="" xmlns:a16="http://schemas.microsoft.com/office/drawing/2014/main" id="{23228473-85BD-46F8-A47D-BBF3866F6C3E}"/>
                </a:ext>
              </a:extLst>
            </p:cNvPr>
            <p:cNvSpPr/>
            <p:nvPr/>
          </p:nvSpPr>
          <p:spPr>
            <a:xfrm>
              <a:off x="14255165" y="6474983"/>
              <a:ext cx="6402039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5" name="Google Shape;431;p3">
              <a:extLst>
                <a:ext uri="{FF2B5EF4-FFF2-40B4-BE49-F238E27FC236}">
                  <a16:creationId xmlns="" xmlns:a16="http://schemas.microsoft.com/office/drawing/2014/main" id="{14966EC3-3A52-4482-9B79-CCC7D08AF068}"/>
                </a:ext>
              </a:extLst>
            </p:cNvPr>
            <p:cNvSpPr/>
            <p:nvPr/>
          </p:nvSpPr>
          <p:spPr>
            <a:xfrm>
              <a:off x="13615532" y="6474983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Calibri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>
                  <a:extLst>
                    <a:ext uri="{FF2B5EF4-FFF2-40B4-BE49-F238E27FC236}">
                      <a16:creationId xmlns="" xmlns:a16="http://schemas.microsoft.com/office/drawing/2014/main" id="{06F60DCB-28F5-454D-A68A-1252900C08E0}"/>
                    </a:ext>
                  </a:extLst>
                </p:cNvPr>
                <p:cNvSpPr/>
                <p:nvPr/>
              </p:nvSpPr>
              <p:spPr>
                <a:xfrm>
                  <a:off x="14678058" y="6470080"/>
                  <a:ext cx="5967865" cy="1359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𝑩𝑫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06F60DCB-28F5-454D-A68A-1252900C08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78058" y="6470080"/>
                  <a:ext cx="5967865" cy="135998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="" xmlns:a16="http://schemas.microsoft.com/office/drawing/2014/main" id="{E1475C91-C491-4701-942E-E1F0C9D169C9}"/>
                  </a:ext>
                </a:extLst>
              </p:cNvPr>
              <p:cNvSpPr txBox="1"/>
              <p:nvPr/>
            </p:nvSpPr>
            <p:spPr>
              <a:xfrm>
                <a:off x="4663376" y="8447170"/>
                <a:ext cx="4437115" cy="1551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𝑰𝑪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1475C91-C491-4701-942E-E1F0C9D16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376" y="8447170"/>
                <a:ext cx="4437115" cy="155132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="" xmlns:a16="http://schemas.microsoft.com/office/drawing/2014/main" id="{5146FD99-0402-40A3-9877-F2BDA5A4EE8A}"/>
                  </a:ext>
                </a:extLst>
              </p:cNvPr>
              <p:cNvSpPr txBox="1"/>
              <p:nvPr/>
            </p:nvSpPr>
            <p:spPr>
              <a:xfrm>
                <a:off x="8985950" y="8542837"/>
                <a:ext cx="6297561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𝑰𝑨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𝑨𝑪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146FD99-0402-40A3-9877-F2BDA5A4E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5950" y="8542837"/>
                <a:ext cx="6297561" cy="13599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="" xmlns:a16="http://schemas.microsoft.com/office/drawing/2014/main" id="{FE251E69-A546-4165-A9A4-9EB70E50D433}"/>
                  </a:ext>
                </a:extLst>
              </p:cNvPr>
              <p:cNvSpPr txBox="1"/>
              <p:nvPr/>
            </p:nvSpPr>
            <p:spPr>
              <a:xfrm>
                <a:off x="1373640" y="10219157"/>
                <a:ext cx="6602361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𝑰𝑨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E251E69-A546-4165-A9A4-9EB70E50D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640" y="10219157"/>
                <a:ext cx="6602361" cy="13599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="" xmlns:a16="http://schemas.microsoft.com/office/drawing/2014/main" id="{4BDB6588-23A9-49E5-B0ED-E82ED87A9291}"/>
                  </a:ext>
                </a:extLst>
              </p:cNvPr>
              <p:cNvSpPr txBox="1"/>
              <p:nvPr/>
            </p:nvSpPr>
            <p:spPr>
              <a:xfrm>
                <a:off x="1373640" y="11742257"/>
                <a:ext cx="5353050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BDB6588-23A9-49E5-B0ED-E82ED87A9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640" y="11742257"/>
                <a:ext cx="5353050" cy="13599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Google Shape;431;p3">
            <a:extLst>
              <a:ext uri="{FF2B5EF4-FFF2-40B4-BE49-F238E27FC236}">
                <a16:creationId xmlns="" xmlns:a16="http://schemas.microsoft.com/office/drawing/2014/main" id="{86640C7A-A62F-464C-B939-0B889C71C493}"/>
              </a:ext>
            </a:extLst>
          </p:cNvPr>
          <p:cNvSpPr/>
          <p:nvPr/>
        </p:nvSpPr>
        <p:spPr>
          <a:xfrm>
            <a:off x="13616158" y="4875981"/>
            <a:ext cx="1166642" cy="12200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5A0E760-8E8A-4A65-9FD9-7A1D79589B1D}"/>
              </a:ext>
            </a:extLst>
          </p:cNvPr>
          <p:cNvGrpSpPr/>
          <p:nvPr/>
        </p:nvGrpSpPr>
        <p:grpSpPr>
          <a:xfrm>
            <a:off x="18444124" y="8382000"/>
            <a:ext cx="5140753" cy="4772264"/>
            <a:chOff x="18444124" y="8626746"/>
            <a:chExt cx="5140753" cy="4772264"/>
          </a:xfrm>
        </p:grpSpPr>
        <p:grpSp>
          <p:nvGrpSpPr>
            <p:cNvPr id="53" name="Group 52">
              <a:extLst>
                <a:ext uri="{FF2B5EF4-FFF2-40B4-BE49-F238E27FC236}">
                  <a16:creationId xmlns="" xmlns:a16="http://schemas.microsoft.com/office/drawing/2014/main" id="{060D04E9-4BF4-4097-83A1-FAE426B2EC4B}"/>
                </a:ext>
              </a:extLst>
            </p:cNvPr>
            <p:cNvGrpSpPr/>
            <p:nvPr/>
          </p:nvGrpSpPr>
          <p:grpSpPr>
            <a:xfrm>
              <a:off x="18444124" y="8626746"/>
              <a:ext cx="5140753" cy="4772264"/>
              <a:chOff x="16552183" y="7420444"/>
              <a:chExt cx="5878540" cy="5585842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="" xmlns:a16="http://schemas.microsoft.com/office/drawing/2014/main" id="{E1457F85-253F-4E02-B145-1AE21B72812B}"/>
                  </a:ext>
                </a:extLst>
              </p:cNvPr>
              <p:cNvSpPr/>
              <p:nvPr/>
            </p:nvSpPr>
            <p:spPr>
              <a:xfrm>
                <a:off x="16930914" y="8273145"/>
                <a:ext cx="5159829" cy="3696314"/>
              </a:xfrm>
              <a:custGeom>
                <a:avLst/>
                <a:gdLst>
                  <a:gd name="connsiteX0" fmla="*/ 2032000 w 5312229"/>
                  <a:gd name="connsiteY0" fmla="*/ 0 h 3991428"/>
                  <a:gd name="connsiteX1" fmla="*/ 0 w 5312229"/>
                  <a:gd name="connsiteY1" fmla="*/ 3860800 h 3991428"/>
                  <a:gd name="connsiteX2" fmla="*/ 5312229 w 5312229"/>
                  <a:gd name="connsiteY2" fmla="*/ 3991428 h 3991428"/>
                  <a:gd name="connsiteX3" fmla="*/ 2032000 w 5312229"/>
                  <a:gd name="connsiteY3" fmla="*/ 0 h 3991428"/>
                  <a:gd name="connsiteX0" fmla="*/ 1540266 w 5312229"/>
                  <a:gd name="connsiteY0" fmla="*/ 0 h 3869668"/>
                  <a:gd name="connsiteX1" fmla="*/ 0 w 5312229"/>
                  <a:gd name="connsiteY1" fmla="*/ 3739040 h 3869668"/>
                  <a:gd name="connsiteX2" fmla="*/ 5312229 w 5312229"/>
                  <a:gd name="connsiteY2" fmla="*/ 3869668 h 3869668"/>
                  <a:gd name="connsiteX3" fmla="*/ 1540266 w 5312229"/>
                  <a:gd name="connsiteY3" fmla="*/ 0 h 3869668"/>
                  <a:gd name="connsiteX0" fmla="*/ 1450859 w 5222822"/>
                  <a:gd name="connsiteY0" fmla="*/ 0 h 3906460"/>
                  <a:gd name="connsiteX1" fmla="*/ 0 w 5222822"/>
                  <a:gd name="connsiteY1" fmla="*/ 3906460 h 3906460"/>
                  <a:gd name="connsiteX2" fmla="*/ 5222822 w 5222822"/>
                  <a:gd name="connsiteY2" fmla="*/ 3869668 h 3906460"/>
                  <a:gd name="connsiteX3" fmla="*/ 1450859 w 5222822"/>
                  <a:gd name="connsiteY3" fmla="*/ 0 h 3906460"/>
                  <a:gd name="connsiteX0" fmla="*/ 1525365 w 5297328"/>
                  <a:gd name="connsiteY0" fmla="*/ 0 h 3869668"/>
                  <a:gd name="connsiteX1" fmla="*/ 0 w 5297328"/>
                  <a:gd name="connsiteY1" fmla="*/ 3815141 h 3869668"/>
                  <a:gd name="connsiteX2" fmla="*/ 5297328 w 5297328"/>
                  <a:gd name="connsiteY2" fmla="*/ 3869668 h 3869668"/>
                  <a:gd name="connsiteX3" fmla="*/ 1525365 w 5297328"/>
                  <a:gd name="connsiteY3" fmla="*/ 0 h 3869668"/>
                  <a:gd name="connsiteX0" fmla="*/ 1525365 w 5297328"/>
                  <a:gd name="connsiteY0" fmla="*/ 0 h 3869668"/>
                  <a:gd name="connsiteX1" fmla="*/ 0 w 5297328"/>
                  <a:gd name="connsiteY1" fmla="*/ 3845580 h 3869668"/>
                  <a:gd name="connsiteX2" fmla="*/ 5297328 w 5297328"/>
                  <a:gd name="connsiteY2" fmla="*/ 3869668 h 3869668"/>
                  <a:gd name="connsiteX3" fmla="*/ 1525365 w 5297328"/>
                  <a:gd name="connsiteY3" fmla="*/ 0 h 3869668"/>
                  <a:gd name="connsiteX0" fmla="*/ 1525365 w 5297328"/>
                  <a:gd name="connsiteY0" fmla="*/ 0 h 3876021"/>
                  <a:gd name="connsiteX1" fmla="*/ 0 w 5297328"/>
                  <a:gd name="connsiteY1" fmla="*/ 3876021 h 3876021"/>
                  <a:gd name="connsiteX2" fmla="*/ 5297328 w 5297328"/>
                  <a:gd name="connsiteY2" fmla="*/ 3869668 h 3876021"/>
                  <a:gd name="connsiteX3" fmla="*/ 1525365 w 5297328"/>
                  <a:gd name="connsiteY3" fmla="*/ 0 h 3876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7328" h="3876021">
                    <a:moveTo>
                      <a:pt x="1525365" y="0"/>
                    </a:moveTo>
                    <a:lnTo>
                      <a:pt x="0" y="3876021"/>
                    </a:lnTo>
                    <a:lnTo>
                      <a:pt x="5297328" y="3869668"/>
                    </a:lnTo>
                    <a:lnTo>
                      <a:pt x="1525365" y="0"/>
                    </a:lnTo>
                    <a:close/>
                  </a:path>
                </a:pathLst>
              </a:custGeom>
              <a:noFill/>
              <a:ln w="762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="" xmlns:a16="http://schemas.microsoft.com/office/drawing/2014/main" id="{877789CD-DDAB-453A-8361-D84584FAF6F7}"/>
                  </a:ext>
                </a:extLst>
              </p:cNvPr>
              <p:cNvSpPr/>
              <p:nvPr/>
            </p:nvSpPr>
            <p:spPr>
              <a:xfrm>
                <a:off x="22018309" y="11857125"/>
                <a:ext cx="203522" cy="178159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="" xmlns:a16="http://schemas.microsoft.com/office/drawing/2014/main" id="{F9DC41A7-8B54-4108-97D2-EFB10391ECEE}"/>
                  </a:ext>
                </a:extLst>
              </p:cNvPr>
              <p:cNvSpPr/>
              <p:nvPr/>
            </p:nvSpPr>
            <p:spPr>
              <a:xfrm>
                <a:off x="16799826" y="11880379"/>
                <a:ext cx="203522" cy="178159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="" xmlns:a16="http://schemas.microsoft.com/office/drawing/2014/main" id="{527968FA-942E-41C9-AC36-CED9FF6E1809}"/>
                  </a:ext>
                </a:extLst>
              </p:cNvPr>
              <p:cNvSpPr/>
              <p:nvPr/>
            </p:nvSpPr>
            <p:spPr>
              <a:xfrm>
                <a:off x="19345406" y="11880378"/>
                <a:ext cx="203522" cy="178159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="" xmlns:a16="http://schemas.microsoft.com/office/drawing/2014/main" id="{5E6AA78C-AA7B-42D5-A7A0-EB04BB201FFD}"/>
                  </a:ext>
                </a:extLst>
              </p:cNvPr>
              <p:cNvCxnSpPr>
                <a:cxnSpLocks/>
                <a:endCxn id="60" idx="0"/>
              </p:cNvCxnSpPr>
              <p:nvPr/>
            </p:nvCxnSpPr>
            <p:spPr>
              <a:xfrm>
                <a:off x="18435839" y="8292195"/>
                <a:ext cx="1011328" cy="3588183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Oval 61">
                <a:extLst>
                  <a:ext uri="{FF2B5EF4-FFF2-40B4-BE49-F238E27FC236}">
                    <a16:creationId xmlns="" xmlns:a16="http://schemas.microsoft.com/office/drawing/2014/main" id="{6BF65037-E4AC-4B58-AE85-21028F0A5A09}"/>
                  </a:ext>
                </a:extLst>
              </p:cNvPr>
              <p:cNvSpPr/>
              <p:nvPr/>
            </p:nvSpPr>
            <p:spPr>
              <a:xfrm>
                <a:off x="18335625" y="8184065"/>
                <a:ext cx="203522" cy="178159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="" xmlns:a16="http://schemas.microsoft.com/office/drawing/2014/main" id="{04EFF0E3-49B5-409C-A990-78BCC2AB4CEB}"/>
                  </a:ext>
                </a:extLst>
              </p:cNvPr>
              <p:cNvSpPr txBox="1"/>
              <p:nvPr/>
            </p:nvSpPr>
            <p:spPr>
              <a:xfrm flipH="1">
                <a:off x="18059167" y="7420444"/>
                <a:ext cx="621307" cy="882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="" xmlns:a16="http://schemas.microsoft.com/office/drawing/2014/main" id="{9FF764DF-0AC4-4EB3-B0BE-A06D35211664}"/>
                  </a:ext>
                </a:extLst>
              </p:cNvPr>
              <p:cNvSpPr txBox="1"/>
              <p:nvPr/>
            </p:nvSpPr>
            <p:spPr>
              <a:xfrm flipH="1">
                <a:off x="16552183" y="12129249"/>
                <a:ext cx="621307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C42520BD-1ACC-483D-AF68-D085E7D8DBFB}"/>
                  </a:ext>
                </a:extLst>
              </p:cNvPr>
              <p:cNvSpPr txBox="1"/>
              <p:nvPr/>
            </p:nvSpPr>
            <p:spPr>
              <a:xfrm flipH="1">
                <a:off x="21809416" y="12087481"/>
                <a:ext cx="621307" cy="882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="" xmlns:a16="http://schemas.microsoft.com/office/drawing/2014/main" id="{7FF522A5-3B95-4FB4-B4BD-AE2ABB64F934}"/>
                  </a:ext>
                </a:extLst>
              </p:cNvPr>
              <p:cNvSpPr txBox="1"/>
              <p:nvPr/>
            </p:nvSpPr>
            <p:spPr>
              <a:xfrm flipH="1">
                <a:off x="19180799" y="12123682"/>
                <a:ext cx="621307" cy="882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</a:t>
                </a:r>
              </a:p>
            </p:txBody>
          </p:sp>
        </p:grpSp>
        <p:sp>
          <p:nvSpPr>
            <p:cNvPr id="73" name="Oval 72">
              <a:extLst>
                <a:ext uri="{FF2B5EF4-FFF2-40B4-BE49-F238E27FC236}">
                  <a16:creationId xmlns="" xmlns:a16="http://schemas.microsoft.com/office/drawing/2014/main" id="{DB2EDA1A-5DD1-4DB6-B240-597796B9D82A}"/>
                </a:ext>
              </a:extLst>
            </p:cNvPr>
            <p:cNvSpPr/>
            <p:nvPr/>
          </p:nvSpPr>
          <p:spPr>
            <a:xfrm>
              <a:off x="20487401" y="11006931"/>
              <a:ext cx="177979" cy="15221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4CF0F7A1-C03D-4F2A-9887-E1F51A1940E0}"/>
                </a:ext>
              </a:extLst>
            </p:cNvPr>
            <p:cNvSpPr txBox="1"/>
            <p:nvPr/>
          </p:nvSpPr>
          <p:spPr>
            <a:xfrm flipH="1">
              <a:off x="19831736" y="10942501"/>
              <a:ext cx="54333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905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4" grpId="0"/>
      <p:bldP spid="87" grpId="0"/>
      <p:bldP spid="88" grpId="0"/>
      <p:bldP spid="97" grpId="0"/>
      <p:bldP spid="98" grpId="0"/>
      <p:bldP spid="99" grpId="0"/>
      <p:bldP spid="100" grpId="0"/>
      <p:bldP spid="10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43340" y="1692115"/>
            <a:ext cx="23390608" cy="2647697"/>
            <a:chOff x="923003" y="3917552"/>
            <a:chExt cx="23394838" cy="2648175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9"/>
              <a:ext cx="23045631" cy="213886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617234" cy="1040476"/>
              <a:chOff x="923003" y="3917552"/>
              <a:chExt cx="3617234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3178193" cy="851947"/>
                <a:chOff x="2028794" y="4398434"/>
                <a:chExt cx="3178193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73485"/>
                  <a:ext cx="832104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9843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8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1321959" y="2686923"/>
                <a:ext cx="21857385" cy="1652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hai điểm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</m:t>
                    </m:r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𝑩</m:t>
                    </m:r>
                  </m:oMath>
                </a14:m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phân biệt và cố định, với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𝑰</m:t>
                    </m:r>
                  </m:oMath>
                </a14:m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</m:t>
                    </m:r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Tập hợp các điểm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</m:oMath>
                </a14:m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thỏa mãn đẳng thức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𝑴𝑨</m:t>
                            </m:r>
                          </m:e>
                        </m:acc>
                        <m:r>
                          <a:rPr lang="fr-FR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𝑴𝑩</m:t>
                            </m:r>
                          </m:e>
                        </m:acc>
                      </m:e>
                    </m:d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𝑴𝑨</m:t>
                            </m:r>
                          </m:e>
                        </m:acc>
                        <m:r>
                          <a:rPr lang="fr-FR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𝑴𝑩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959" y="2686923"/>
                <a:ext cx="21857385" cy="1652888"/>
              </a:xfrm>
              <a:prstGeom prst="rect">
                <a:avLst/>
              </a:prstGeom>
              <a:blipFill>
                <a:blip r:embed="rId4"/>
                <a:stretch>
                  <a:fillRect l="-1144" t="-8856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421;p3">
            <a:extLst>
              <a:ext uri="{FF2B5EF4-FFF2-40B4-BE49-F238E27FC236}">
                <a16:creationId xmlns=""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243340" y="7714832"/>
            <a:ext cx="23371883" cy="5610268"/>
            <a:chOff x="48567" y="4075155"/>
            <a:chExt cx="23376109" cy="8519107"/>
          </a:xfrm>
        </p:grpSpPr>
        <p:sp>
          <p:nvSpPr>
            <p:cNvPr id="48" name="Google Shape;422;p3">
              <a:extLst>
                <a:ext uri="{FF2B5EF4-FFF2-40B4-BE49-F238E27FC236}">
                  <a16:creationId xmlns=""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785607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=""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1" cy="1692163"/>
              <a:chOff x="410517" y="4341855"/>
              <a:chExt cx="3991941" cy="169216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=""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54782" y="3702022"/>
                <a:ext cx="129894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=""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=""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6921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8600834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5053632" y="12397990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 A.</a:t>
            </a:r>
            <a:endParaRPr lang="en-US" sz="440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="" xmlns:a16="http://schemas.microsoft.com/office/drawing/2014/main" id="{33FA81AF-DE5D-4C7C-A5B5-810804EB9705}"/>
                  </a:ext>
                </a:extLst>
              </p:cNvPr>
              <p:cNvSpPr txBox="1"/>
              <p:nvPr/>
            </p:nvSpPr>
            <p:spPr>
              <a:xfrm>
                <a:off x="5053632" y="8294058"/>
                <a:ext cx="13677373" cy="853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 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𝑰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trung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𝑨𝑩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𝑴𝑨</m:t>
                          </m:r>
                        </m:e>
                      </m:acc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𝑴𝑩</m:t>
                          </m:r>
                        </m:e>
                      </m:acc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𝑴𝑰</m:t>
                          </m:r>
                        </m:e>
                      </m:acc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3FA81AF-DE5D-4C7C-A5B5-810804EB9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632" y="8294058"/>
                <a:ext cx="13677373" cy="8535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="" xmlns:a16="http://schemas.microsoft.com/office/drawing/2014/main" id="{FE251E69-A546-4165-A9A4-9EB70E50D433}"/>
                  </a:ext>
                </a:extLst>
              </p:cNvPr>
              <p:cNvSpPr txBox="1"/>
              <p:nvPr/>
            </p:nvSpPr>
            <p:spPr>
              <a:xfrm>
                <a:off x="5053632" y="9282729"/>
                <a:ext cx="12577912" cy="9078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đó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𝑴𝑨</m:t>
                              </m:r>
                            </m:e>
                          </m:acc>
                          <m:r>
                            <a:rPr lang="fr-FR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𝑴𝑩</m:t>
                              </m:r>
                            </m:e>
                          </m:acc>
                        </m:e>
                      </m:d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𝑴𝑨</m:t>
                              </m:r>
                            </m:e>
                          </m:acc>
                          <m:r>
                            <a:rPr lang="fr-FR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𝑴𝑩</m:t>
                              </m:r>
                            </m:e>
                          </m:acc>
                        </m:e>
                      </m:d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⇔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𝑴𝑰</m:t>
                              </m:r>
                            </m:e>
                          </m:acc>
                        </m:e>
                      </m:d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𝑩𝑨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E251E69-A546-4165-A9A4-9EB70E50D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632" y="9282729"/>
                <a:ext cx="12577912" cy="9078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="" xmlns:a16="http://schemas.microsoft.com/office/drawing/2014/main" id="{4BDB6588-23A9-49E5-B0ED-E82ED87A9291}"/>
                  </a:ext>
                </a:extLst>
              </p:cNvPr>
              <p:cNvSpPr txBox="1"/>
              <p:nvPr/>
            </p:nvSpPr>
            <p:spPr>
              <a:xfrm>
                <a:off x="5053632" y="10349797"/>
                <a:ext cx="13459129" cy="847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ậ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p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ợ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p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á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đ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ể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th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ỏ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ã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đẳ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th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ứ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fr-FR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∗</m:t>
                        </m:r>
                      </m:e>
                    </m:d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à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BDB6588-23A9-49E5-B0ED-E82ED87A9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632" y="10349797"/>
                <a:ext cx="13459129" cy="847220"/>
              </a:xfrm>
              <a:prstGeom prst="rect">
                <a:avLst/>
              </a:prstGeom>
              <a:blipFill>
                <a:blip r:embed="rId8"/>
                <a:stretch>
                  <a:fillRect t="-7194" r="-2038" b="-32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330D6A32-A4B2-4CC1-AD7E-EFBB88114243}"/>
              </a:ext>
            </a:extLst>
          </p:cNvPr>
          <p:cNvGrpSpPr/>
          <p:nvPr/>
        </p:nvGrpSpPr>
        <p:grpSpPr>
          <a:xfrm>
            <a:off x="525533" y="4572000"/>
            <a:ext cx="23096125" cy="2869555"/>
            <a:chOff x="525533" y="4572000"/>
            <a:chExt cx="23096125" cy="2869555"/>
          </a:xfrm>
        </p:grpSpPr>
        <p:sp>
          <p:nvSpPr>
            <p:cNvPr id="66" name="Google Shape;430;p3">
              <a:extLst>
                <a:ext uri="{FF2B5EF4-FFF2-40B4-BE49-F238E27FC236}">
                  <a16:creationId xmlns="" xmlns:a16="http://schemas.microsoft.com/office/drawing/2014/main" id="{9925C9D5-14F7-49EC-B014-60E61F931DAB}"/>
                </a:ext>
              </a:extLst>
            </p:cNvPr>
            <p:cNvSpPr/>
            <p:nvPr/>
          </p:nvSpPr>
          <p:spPr>
            <a:xfrm>
              <a:off x="1165166" y="4613088"/>
              <a:ext cx="9622694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1;p3">
              <a:extLst>
                <a:ext uri="{FF2B5EF4-FFF2-40B4-BE49-F238E27FC236}">
                  <a16:creationId xmlns="" xmlns:a16="http://schemas.microsoft.com/office/drawing/2014/main" id="{50FCABE9-04AB-46B7-892C-EA94D8652CAD}"/>
                </a:ext>
              </a:extLst>
            </p:cNvPr>
            <p:cNvSpPr/>
            <p:nvPr/>
          </p:nvSpPr>
          <p:spPr>
            <a:xfrm>
              <a:off x="525533" y="4613088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="" xmlns:a16="http://schemas.microsoft.com/office/drawing/2014/main" id="{FEB49A58-365A-4F59-AA78-2272F8E46EBA}"/>
                    </a:ext>
                  </a:extLst>
                </p:cNvPr>
                <p:cNvSpPr/>
                <p:nvPr/>
              </p:nvSpPr>
              <p:spPr>
                <a:xfrm>
                  <a:off x="1588059" y="4572000"/>
                  <a:ext cx="9199801" cy="1359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đườ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ò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â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𝑰</m:t>
                        </m:r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đườ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í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num>
                          <m:den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8059" y="4572000"/>
                  <a:ext cx="9199801" cy="135998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Google Shape;430;p3">
              <a:extLst>
                <a:ext uri="{FF2B5EF4-FFF2-40B4-BE49-F238E27FC236}">
                  <a16:creationId xmlns="" xmlns:a16="http://schemas.microsoft.com/office/drawing/2014/main" id="{C1BC77F2-59FD-40F2-A4F9-7C9765EBF4B1}"/>
                </a:ext>
              </a:extLst>
            </p:cNvPr>
            <p:cNvSpPr/>
            <p:nvPr/>
          </p:nvSpPr>
          <p:spPr>
            <a:xfrm>
              <a:off x="13992529" y="4613088"/>
              <a:ext cx="9622694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2" name="Google Shape;431;p3">
              <a:extLst>
                <a:ext uri="{FF2B5EF4-FFF2-40B4-BE49-F238E27FC236}">
                  <a16:creationId xmlns="" xmlns:a16="http://schemas.microsoft.com/office/drawing/2014/main" id="{5856CDEB-1487-4CA7-83AB-6361AEEA6ED3}"/>
                </a:ext>
              </a:extLst>
            </p:cNvPr>
            <p:cNvSpPr/>
            <p:nvPr/>
          </p:nvSpPr>
          <p:spPr>
            <a:xfrm>
              <a:off x="13352896" y="4613088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="" xmlns:a16="http://schemas.microsoft.com/office/drawing/2014/main" id="{EAC04761-679E-435E-B168-4533AE6D1654}"/>
                    </a:ext>
                  </a:extLst>
                </p:cNvPr>
                <p:cNvSpPr/>
                <p:nvPr/>
              </p:nvSpPr>
              <p:spPr>
                <a:xfrm>
                  <a:off x="14415422" y="4848992"/>
                  <a:ext cx="9199801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đườ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ò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đườ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í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i="1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EAC04761-679E-435E-B168-4533AE6D16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15422" y="4848992"/>
                  <a:ext cx="9199801" cy="76944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Google Shape;430;p3">
              <a:extLst>
                <a:ext uri="{FF2B5EF4-FFF2-40B4-BE49-F238E27FC236}">
                  <a16:creationId xmlns="" xmlns:a16="http://schemas.microsoft.com/office/drawing/2014/main" id="{A48E1A36-10C5-4F71-8910-104355095CC7}"/>
                </a:ext>
              </a:extLst>
            </p:cNvPr>
            <p:cNvSpPr/>
            <p:nvPr/>
          </p:nvSpPr>
          <p:spPr>
            <a:xfrm>
              <a:off x="1171601" y="6093423"/>
              <a:ext cx="9622694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4" name="Google Shape;431;p3">
              <a:extLst>
                <a:ext uri="{FF2B5EF4-FFF2-40B4-BE49-F238E27FC236}">
                  <a16:creationId xmlns="" xmlns:a16="http://schemas.microsoft.com/office/drawing/2014/main" id="{75BC0CC5-11B5-4D29-82A0-CDAE73F4F73B}"/>
                </a:ext>
              </a:extLst>
            </p:cNvPr>
            <p:cNvSpPr/>
            <p:nvPr/>
          </p:nvSpPr>
          <p:spPr>
            <a:xfrm>
              <a:off x="531968" y="6093423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Calibri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="" xmlns:a16="http://schemas.microsoft.com/office/drawing/2014/main" id="{2FF3EAE0-98DA-494F-A737-1CD3AEDD4853}"/>
                    </a:ext>
                  </a:extLst>
                </p:cNvPr>
                <p:cNvSpPr/>
                <p:nvPr/>
              </p:nvSpPr>
              <p:spPr>
                <a:xfrm>
                  <a:off x="1594494" y="6329327"/>
                  <a:ext cx="9199801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đườ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trung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đ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ẳ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2FF3EAE0-98DA-494F-A737-1CD3AEDD48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4494" y="6329327"/>
                  <a:ext cx="9199801" cy="76944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Google Shape;430;p3">
              <a:extLst>
                <a:ext uri="{FF2B5EF4-FFF2-40B4-BE49-F238E27FC236}">
                  <a16:creationId xmlns="" xmlns:a16="http://schemas.microsoft.com/office/drawing/2014/main" id="{DB650FE2-2787-4745-9113-CA8900CA1773}"/>
                </a:ext>
              </a:extLst>
            </p:cNvPr>
            <p:cNvSpPr/>
            <p:nvPr/>
          </p:nvSpPr>
          <p:spPr>
            <a:xfrm>
              <a:off x="13998964" y="6093423"/>
              <a:ext cx="9622694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9" name="Google Shape;431;p3">
              <a:extLst>
                <a:ext uri="{FF2B5EF4-FFF2-40B4-BE49-F238E27FC236}">
                  <a16:creationId xmlns="" xmlns:a16="http://schemas.microsoft.com/office/drawing/2014/main" id="{82BAB253-AB5A-4C05-AAC6-9AB8F67599D3}"/>
                </a:ext>
              </a:extLst>
            </p:cNvPr>
            <p:cNvSpPr/>
            <p:nvPr/>
          </p:nvSpPr>
          <p:spPr>
            <a:xfrm>
              <a:off x="13359331" y="6093423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Calibri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>
                  <a:extLst>
                    <a:ext uri="{FF2B5EF4-FFF2-40B4-BE49-F238E27FC236}">
                      <a16:creationId xmlns="" xmlns:a16="http://schemas.microsoft.com/office/drawing/2014/main" id="{ECE33FFE-161B-4077-815C-46D65CD1279F}"/>
                    </a:ext>
                  </a:extLst>
                </p:cNvPr>
                <p:cNvSpPr/>
                <p:nvPr/>
              </p:nvSpPr>
              <p:spPr>
                <a:xfrm>
                  <a:off x="14421857" y="6329327"/>
                  <a:ext cx="9199801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đườ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trung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đ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ẳ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𝑰</m:t>
                        </m:r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ECE33FFE-161B-4077-815C-46D65CD127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21857" y="6329327"/>
                  <a:ext cx="9199801" cy="76944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="" xmlns:a16="http://schemas.microsoft.com/office/drawing/2014/main" id="{AA2D64CD-10FE-4D07-B24D-28A3A6B06455}"/>
                  </a:ext>
                </a:extLst>
              </p:cNvPr>
              <p:cNvSpPr txBox="1"/>
              <p:nvPr/>
            </p:nvSpPr>
            <p:spPr>
              <a:xfrm>
                <a:off x="17754600" y="9081912"/>
                <a:ext cx="4392561" cy="13574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⇔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𝑴𝑰</m:t>
                      </m:r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num>
                        <m:den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fr-FR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∗</m:t>
                          </m:r>
                        </m:e>
                      </m:d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AA2D64CD-10FE-4D07-B24D-28A3A6B06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4600" y="9081912"/>
                <a:ext cx="4392561" cy="13574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="" xmlns:a16="http://schemas.microsoft.com/office/drawing/2014/main" id="{406C3800-3E15-49CE-BA28-5D083B1E65E9}"/>
                  </a:ext>
                </a:extLst>
              </p:cNvPr>
              <p:cNvSpPr txBox="1"/>
              <p:nvPr/>
            </p:nvSpPr>
            <p:spPr>
              <a:xfrm>
                <a:off x="5053632" y="11197017"/>
                <a:ext cx="10240598" cy="13574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đườ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ò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𝑰</m:t>
                      </m:r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𝑹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406C3800-3E15-49CE-BA28-5D083B1E6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632" y="11197017"/>
                <a:ext cx="10240598" cy="13574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Google Shape;431;p3">
            <a:extLst>
              <a:ext uri="{FF2B5EF4-FFF2-40B4-BE49-F238E27FC236}">
                <a16:creationId xmlns="" xmlns:a16="http://schemas.microsoft.com/office/drawing/2014/main" id="{80469932-35E0-4053-9C08-0DCDBD1EA87A}"/>
              </a:ext>
            </a:extLst>
          </p:cNvPr>
          <p:cNvSpPr/>
          <p:nvPr/>
        </p:nvSpPr>
        <p:spPr>
          <a:xfrm>
            <a:off x="533400" y="4572000"/>
            <a:ext cx="1166642" cy="12200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365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4" grpId="0"/>
      <p:bldP spid="87" grpId="0"/>
      <p:bldP spid="99" grpId="0"/>
      <p:bldP spid="100" grpId="0"/>
      <p:bldP spid="102" grpId="0"/>
      <p:bldP spid="103" grpId="0"/>
      <p:bldP spid="10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7481" y="1515169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21189" y="2610020"/>
            <a:ext cx="22541621" cy="2829143"/>
            <a:chOff x="920677" y="2610322"/>
            <a:chExt cx="22544230" cy="28294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089" name="Rounded Rectangle 217088"/>
                <p:cNvSpPr/>
                <p:nvPr/>
              </p:nvSpPr>
              <p:spPr>
                <a:xfrm>
                  <a:off x="6193879" y="2610322"/>
                  <a:ext cx="17271028" cy="2829470"/>
                </a:xfrm>
                <a:prstGeom prst="roundRect">
                  <a:avLst>
                    <a:gd name="adj" fmla="val 6384"/>
                  </a:avLst>
                </a:prstGeom>
                <a:solidFill>
                  <a:srgbClr val="E6E6E6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indent="-180340" algn="just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2971800" algn="ctr"/>
                      <a:tab pos="5943600" algn="r"/>
                    </a:tabLst>
                  </a:pP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Cho vectơ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và số k </a:t>
                  </a: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</a:t>
                  </a: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R. </a:t>
                  </a:r>
                  <a14:m>
                    <m:oMath xmlns:m="http://schemas.openxmlformats.org/officeDocument/2006/math"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là một vectơ được xác định như sau:</a:t>
                  </a:r>
                </a:p>
                <a:p>
                  <a:pPr marR="0" indent="-180340" algn="just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2971800" algn="ctr"/>
                      <a:tab pos="5943600" algn="r"/>
                    </a:tabLst>
                  </a:pP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+ </a:t>
                  </a:r>
                  <a14:m>
                    <m:oMath xmlns:m="http://schemas.openxmlformats.org/officeDocument/2006/math"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cùng hướng với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nếu k </a:t>
                  </a: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&gt;</a:t>
                  </a: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0 và ngược hướng với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nếu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&lt;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.</a:t>
                  </a:r>
                </a:p>
                <a:p>
                  <a:pPr algn="just">
                    <a:lnSpc>
                      <a:spcPct val="150000"/>
                    </a:lnSpc>
                  </a:pP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+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</m:e>
                      </m:d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17089" name="Rounded Rectangle 2170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3879" y="2610322"/>
                  <a:ext cx="17271028" cy="2829470"/>
                </a:xfrm>
                <a:prstGeom prst="roundRect">
                  <a:avLst>
                    <a:gd name="adj" fmla="val 6384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7088" name="Pentagon 217087"/>
            <p:cNvSpPr/>
            <p:nvPr/>
          </p:nvSpPr>
          <p:spPr>
            <a:xfrm>
              <a:off x="920677" y="3232969"/>
              <a:ext cx="5151437" cy="1584176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47578" y="3630628"/>
              <a:ext cx="43924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21189" y="6035139"/>
            <a:ext cx="22541620" cy="1583994"/>
            <a:chOff x="920677" y="6035835"/>
            <a:chExt cx="22544229" cy="1584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ounded Rectangle 46"/>
                <p:cNvSpPr/>
                <p:nvPr/>
              </p:nvSpPr>
              <p:spPr>
                <a:xfrm>
                  <a:off x="6193879" y="6035835"/>
                  <a:ext cx="17271027" cy="1584177"/>
                </a:xfrm>
                <a:prstGeom prst="roundRect">
                  <a:avLst>
                    <a:gd name="adj" fmla="val 9561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    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𝒉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𝒉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endParaRPr lang="en-US" sz="4000" b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𝒉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𝒉𝒌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                        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   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endParaRPr lang="en-US" sz="4000" b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ounded 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3879" y="6035835"/>
                  <a:ext cx="17271027" cy="1584177"/>
                </a:xfrm>
                <a:prstGeom prst="roundRect">
                  <a:avLst>
                    <a:gd name="adj" fmla="val 9561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Pentagon 45"/>
            <p:cNvSpPr/>
            <p:nvPr/>
          </p:nvSpPr>
          <p:spPr>
            <a:xfrm>
              <a:off x="920677" y="6096703"/>
              <a:ext cx="5151437" cy="1352718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85121" y="6401538"/>
              <a:ext cx="2829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21015918-6FD4-4561-8017-743B2ED7A249}"/>
              </a:ext>
            </a:extLst>
          </p:cNvPr>
          <p:cNvGrpSpPr/>
          <p:nvPr/>
        </p:nvGrpSpPr>
        <p:grpSpPr>
          <a:xfrm>
            <a:off x="921189" y="8077202"/>
            <a:ext cx="22541620" cy="1815426"/>
            <a:chOff x="920677" y="6035835"/>
            <a:chExt cx="22544229" cy="18156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ounded Rectangle 46">
                  <a:extLst>
                    <a:ext uri="{FF2B5EF4-FFF2-40B4-BE49-F238E27FC236}">
                      <a16:creationId xmlns="" xmlns:a16="http://schemas.microsoft.com/office/drawing/2014/main" id="{6D24F8CC-EAC2-41F6-8827-6C33FBB5D6F1}"/>
                    </a:ext>
                  </a:extLst>
                </p:cNvPr>
                <p:cNvSpPr/>
                <p:nvPr/>
              </p:nvSpPr>
              <p:spPr>
                <a:xfrm>
                  <a:off x="6193879" y="6035835"/>
                  <a:ext cx="17271027" cy="1815636"/>
                </a:xfrm>
                <a:prstGeom prst="roundRect">
                  <a:avLst>
                    <a:gd name="adj" fmla="val 9561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𝒗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ớ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𝒊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𝒃</m:t>
                              </m:r>
                            </m:e>
                          </m:acc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≠</m:t>
                          </m:r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𝟎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cùng phương 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⇔∃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∈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ℝ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: 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a14:m>
                  <a:endParaRPr lang="en-US" sz="4000" b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algn="ctr"/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Ba điểm phân biệt 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𝑩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𝑪</m:t>
                      </m:r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thẳng hàng 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⇔∃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∈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ℝ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𝐤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≠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: 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5" name="Rounded Rectangle 46">
                  <a:extLst>
                    <a:ext uri="{FF2B5EF4-FFF2-40B4-BE49-F238E27FC236}">
                      <a16:creationId xmlns:a16="http://schemas.microsoft.com/office/drawing/2014/main" id="{6D24F8CC-EAC2-41F6-8827-6C33FBB5D6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3879" y="6035835"/>
                  <a:ext cx="17271027" cy="1815636"/>
                </a:xfrm>
                <a:prstGeom prst="roundRect">
                  <a:avLst>
                    <a:gd name="adj" fmla="val 9561"/>
                  </a:avLst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Pentagon 45">
              <a:extLst>
                <a:ext uri="{FF2B5EF4-FFF2-40B4-BE49-F238E27FC236}">
                  <a16:creationId xmlns="" xmlns:a16="http://schemas.microsoft.com/office/drawing/2014/main" id="{BD025B89-3273-4596-82C2-2B4FE0B604E7}"/>
                </a:ext>
              </a:extLst>
            </p:cNvPr>
            <p:cNvSpPr/>
            <p:nvPr/>
          </p:nvSpPr>
          <p:spPr>
            <a:xfrm>
              <a:off x="920677" y="6112042"/>
              <a:ext cx="5151437" cy="1584177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72BAA621-76E5-4442-BD8C-BCC317AEDD07}"/>
                </a:ext>
              </a:extLst>
            </p:cNvPr>
            <p:cNvSpPr txBox="1"/>
            <p:nvPr/>
          </p:nvSpPr>
          <p:spPr>
            <a:xfrm>
              <a:off x="1505965" y="6312626"/>
              <a:ext cx="4894957" cy="1323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ĐK hai vectơ</a:t>
              </a:r>
            </a:p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cùng phương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BCD6C00A-06BD-4DC8-BE06-EB73935AC65D}"/>
              </a:ext>
            </a:extLst>
          </p:cNvPr>
          <p:cNvGrpSpPr/>
          <p:nvPr/>
        </p:nvGrpSpPr>
        <p:grpSpPr>
          <a:xfrm>
            <a:off x="956581" y="10284556"/>
            <a:ext cx="22541620" cy="2307642"/>
            <a:chOff x="920677" y="6035835"/>
            <a:chExt cx="22544229" cy="18156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ounded Rectangle 46">
                  <a:extLst>
                    <a:ext uri="{FF2B5EF4-FFF2-40B4-BE49-F238E27FC236}">
                      <a16:creationId xmlns="" xmlns:a16="http://schemas.microsoft.com/office/drawing/2014/main" id="{4EB0B749-BDEC-47CD-91C4-5FFCEDEDC062}"/>
                    </a:ext>
                  </a:extLst>
                </p:cNvPr>
                <p:cNvSpPr/>
                <p:nvPr/>
              </p:nvSpPr>
              <p:spPr>
                <a:xfrm>
                  <a:off x="6193879" y="6035835"/>
                  <a:ext cx="17271027" cy="1815636"/>
                </a:xfrm>
                <a:prstGeom prst="roundRect">
                  <a:avLst>
                    <a:gd name="adj" fmla="val 9561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 là </a:t>
                  </a:r>
                  <a:r>
                    <a:rPr lang="fr-BE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trung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fr-BE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điểm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AB 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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𝑰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𝑰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</m:acc>
                    </m:oMath>
                  </a14:m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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𝑴𝑰</m:t>
                          </m:r>
                        </m:e>
                      </m:acc>
                    </m:oMath>
                  </a14:m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(M </a:t>
                  </a:r>
                  <a:r>
                    <a:rPr lang="fr-BE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tuỳ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ý).</a:t>
                  </a:r>
                </a:p>
                <a:p>
                  <a:pPr marL="180340" marR="0" indent="-180340" algn="just">
                    <a:spcBef>
                      <a:spcPts val="0"/>
                    </a:spcBef>
                    <a:spcAft>
                      <a:spcPts val="0"/>
                    </a:spcAft>
                    <a:tabLst>
                      <a:tab pos="2971800" algn="ctr"/>
                      <a:tab pos="5943600" algn="r"/>
                    </a:tabLst>
                  </a:pP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 là </a:t>
                  </a:r>
                  <a:r>
                    <a:rPr lang="fr-BE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trọng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fr-BE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tâm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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ABC 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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𝑮𝑨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𝑮𝑩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𝑮𝑪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</m:e>
                      </m:acc>
                    </m:oMath>
                  </a14:m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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𝑪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</m:t>
                          </m:r>
                        </m:e>
                      </m:acc>
                    </m:oMath>
                  </a14:m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  <a:p>
                  <a:pPr marL="180340" marR="0" indent="-180340" algn="just">
                    <a:spcBef>
                      <a:spcPts val="0"/>
                    </a:spcBef>
                    <a:spcAft>
                      <a:spcPts val="0"/>
                    </a:spcAft>
                    <a:tabLst>
                      <a:tab pos="2971800" algn="ctr"/>
                      <a:tab pos="5943600" algn="r"/>
                    </a:tabLst>
                  </a:pP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(M </a:t>
                  </a:r>
                  <a:r>
                    <a:rPr lang="en-US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tuỳ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ý).</a:t>
                  </a:r>
                </a:p>
              </p:txBody>
            </p:sp>
          </mc:Choice>
          <mc:Fallback xmlns="">
            <p:sp>
              <p:nvSpPr>
                <p:cNvPr id="69" name="Rounded Rectangle 46">
                  <a:extLst>
                    <a:ext uri="{FF2B5EF4-FFF2-40B4-BE49-F238E27FC236}">
                      <a16:creationId xmlns:a16="http://schemas.microsoft.com/office/drawing/2014/main" id="{4EB0B749-BDEC-47CD-91C4-5FFCEDEDC0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3879" y="6035835"/>
                  <a:ext cx="17271027" cy="1815636"/>
                </a:xfrm>
                <a:prstGeom prst="roundRect">
                  <a:avLst>
                    <a:gd name="adj" fmla="val 9561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Pentagon 45">
              <a:extLst>
                <a:ext uri="{FF2B5EF4-FFF2-40B4-BE49-F238E27FC236}">
                  <a16:creationId xmlns="" xmlns:a16="http://schemas.microsoft.com/office/drawing/2014/main" id="{968BD2DE-EC8F-40D9-8AA4-D20485F69980}"/>
                </a:ext>
              </a:extLst>
            </p:cNvPr>
            <p:cNvSpPr/>
            <p:nvPr/>
          </p:nvSpPr>
          <p:spPr>
            <a:xfrm>
              <a:off x="920677" y="6112042"/>
              <a:ext cx="5151437" cy="1584177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48A9C5F3-65E0-4370-BED7-9A276BA2196E}"/>
                </a:ext>
              </a:extLst>
            </p:cNvPr>
            <p:cNvSpPr txBox="1"/>
            <p:nvPr/>
          </p:nvSpPr>
          <p:spPr>
            <a:xfrm>
              <a:off x="1505965" y="6312626"/>
              <a:ext cx="4894957" cy="1041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Trung điểm</a:t>
              </a:r>
            </a:p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Trọng tâm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443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324861" y="5449271"/>
            <a:ext cx="21534934" cy="4409533"/>
          </a:xfrm>
          <a:prstGeom prst="roundRect">
            <a:avLst>
              <a:gd name="adj" fmla="val 589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6" tIns="17998" rIns="35996" bIns="17998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="" xmlns:a16="http://schemas.microsoft.com/office/drawing/2014/main" id="{A1D23BCF-86AA-427A-9F9F-7E6F09B979F7}"/>
              </a:ext>
            </a:extLst>
          </p:cNvPr>
          <p:cNvSpPr/>
          <p:nvPr/>
        </p:nvSpPr>
        <p:spPr>
          <a:xfrm>
            <a:off x="1670824" y="6039444"/>
            <a:ext cx="20910195" cy="3265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just">
              <a:lnSpc>
                <a:spcPct val="150000"/>
              </a:lnSpc>
              <a:buAutoNum type="arabicPeriod"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Xem lại và học thuộc các kiến thức cơ bản trong phần lí thuyết.</a:t>
            </a:r>
          </a:p>
          <a:p>
            <a:pPr marL="914400" indent="-914400" algn="just">
              <a:lnSpc>
                <a:spcPct val="150000"/>
              </a:lnSpc>
              <a:buAutoNum type="arabicPeriod"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Xem lại các bài tập trong ví dụ.</a:t>
            </a:r>
          </a:p>
          <a:p>
            <a:pPr marL="914400" indent="-914400" algn="just">
              <a:lnSpc>
                <a:spcPct val="150000"/>
              </a:lnSpc>
              <a:buAutoNum type="arabicPeriod"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Làm lại các bài tập trắc nghiệm tự luyện.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DC460F3-3EE9-4A34-AE87-F09B804F0F46}"/>
              </a:ext>
            </a:extLst>
          </p:cNvPr>
          <p:cNvGrpSpPr/>
          <p:nvPr/>
        </p:nvGrpSpPr>
        <p:grpSpPr>
          <a:xfrm>
            <a:off x="6324600" y="3048000"/>
            <a:ext cx="9854719" cy="914400"/>
            <a:chOff x="1670824" y="3276584"/>
            <a:chExt cx="9854719" cy="914400"/>
          </a:xfrm>
        </p:grpSpPr>
        <p:grpSp>
          <p:nvGrpSpPr>
            <p:cNvPr id="28" name="Group 60">
              <a:extLst>
                <a:ext uri="{FF2B5EF4-FFF2-40B4-BE49-F238E27FC236}">
                  <a16:creationId xmlns="" xmlns:a16="http://schemas.microsoft.com/office/drawing/2014/main" id="{C1FFFDE9-91BF-44B0-BB54-4B146591BA60}"/>
                </a:ext>
              </a:extLst>
            </p:cNvPr>
            <p:cNvGrpSpPr/>
            <p:nvPr/>
          </p:nvGrpSpPr>
          <p:grpSpPr>
            <a:xfrm>
              <a:off x="1670824" y="3276600"/>
              <a:ext cx="9854719" cy="914384"/>
              <a:chOff x="7459670" y="7086600"/>
              <a:chExt cx="9855862" cy="914490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D82F168F-40E8-4DC6-A376-7BB1FBEDB974}"/>
                  </a:ext>
                </a:extLst>
              </p:cNvPr>
              <p:cNvSpPr/>
              <p:nvPr/>
            </p:nvSpPr>
            <p:spPr>
              <a:xfrm>
                <a:off x="9092456" y="7178187"/>
                <a:ext cx="8223076" cy="769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en-US" sz="4400" b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 DẪN TỰ HỌC Ở NHÀ</a:t>
                </a:r>
                <a:endPara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0" name="Group 26">
                <a:extLst>
                  <a:ext uri="{FF2B5EF4-FFF2-40B4-BE49-F238E27FC236}">
                    <a16:creationId xmlns="" xmlns:a16="http://schemas.microsoft.com/office/drawing/2014/main" id="{75E63447-FCFE-40E6-AEF4-448E6D21F9E3}"/>
                  </a:ext>
                </a:extLst>
              </p:cNvPr>
              <p:cNvGrpSpPr/>
              <p:nvPr/>
            </p:nvGrpSpPr>
            <p:grpSpPr>
              <a:xfrm>
                <a:off x="7459670" y="7086600"/>
                <a:ext cx="851538" cy="914490"/>
                <a:chOff x="7459669" y="7543800"/>
                <a:chExt cx="844508" cy="914490"/>
              </a:xfrm>
            </p:grpSpPr>
            <p:sp>
              <p:nvSpPr>
                <p:cNvPr id="31" name="Isosceles Triangle 44">
                  <a:extLst>
                    <a:ext uri="{FF2B5EF4-FFF2-40B4-BE49-F238E27FC236}">
                      <a16:creationId xmlns="" xmlns:a16="http://schemas.microsoft.com/office/drawing/2014/main" id="{E1320D36-82E4-45B4-BEA9-82147E9D85EC}"/>
                    </a:ext>
                  </a:extLst>
                </p:cNvPr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="" xmlns:a16="http://schemas.microsoft.com/office/drawing/2014/main" id="{2F0682BA-BB98-468D-ABD5-C1A053753AC0}"/>
                    </a:ext>
                  </a:extLst>
                </p:cNvPr>
                <p:cNvSpPr txBox="1"/>
                <p:nvPr/>
              </p:nvSpPr>
              <p:spPr>
                <a:xfrm>
                  <a:off x="8120951" y="7688760"/>
                  <a:ext cx="183226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2" name="Star: 5 Points 1">
              <a:extLst>
                <a:ext uri="{FF2B5EF4-FFF2-40B4-BE49-F238E27FC236}">
                  <a16:creationId xmlns="" xmlns:a16="http://schemas.microsoft.com/office/drawing/2014/main" id="{8C9C6D6B-4DBE-4FFB-9EFF-4D1E95363BB2}"/>
                </a:ext>
              </a:extLst>
            </p:cNvPr>
            <p:cNvSpPr/>
            <p:nvPr/>
          </p:nvSpPr>
          <p:spPr>
            <a:xfrm>
              <a:off x="2315574" y="3276584"/>
              <a:ext cx="914400" cy="9144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2424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309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1048335" y="4113965"/>
            <a:ext cx="21771044" cy="6972166"/>
            <a:chOff x="1076414" y="3099768"/>
            <a:chExt cx="21773564" cy="6972972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80"/>
              <a:ext cx="21537427" cy="6630260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4867186" cy="831457"/>
              <a:chOff x="166396" y="8705567"/>
              <a:chExt cx="4867186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649060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7"/>
                <a:ext cx="3408699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82" name="Group 60">
            <a:extLst>
              <a:ext uri="{FF2B5EF4-FFF2-40B4-BE49-F238E27FC236}">
                <a16:creationId xmlns="" xmlns:a16="http://schemas.microsoft.com/office/drawing/2014/main" id="{910CF679-A53E-49E6-B76F-459112C2D174}"/>
              </a:ext>
            </a:extLst>
          </p:cNvPr>
          <p:cNvGrpSpPr/>
          <p:nvPr/>
        </p:nvGrpSpPr>
        <p:grpSpPr>
          <a:xfrm>
            <a:off x="346609" y="1633564"/>
            <a:ext cx="5500964" cy="914383"/>
            <a:chOff x="7459670" y="7086600"/>
            <a:chExt cx="5501601" cy="914489"/>
          </a:xfrm>
        </p:grpSpPr>
        <p:sp>
          <p:nvSpPr>
            <p:cNvPr id="103" name="Rectangle 102">
              <a:extLst>
                <a:ext uri="{FF2B5EF4-FFF2-40B4-BE49-F238E27FC236}">
                  <a16:creationId xmlns="" xmlns:a16="http://schemas.microsoft.com/office/drawing/2014/main" id="{03FC3B3D-0203-46A8-A87D-FE236DD56E98}"/>
                </a:ext>
              </a:extLst>
            </p:cNvPr>
            <p:cNvSpPr/>
            <p:nvPr/>
          </p:nvSpPr>
          <p:spPr>
            <a:xfrm>
              <a:off x="9092456" y="7178187"/>
              <a:ext cx="3868815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4" name="Group 26">
              <a:extLst>
                <a:ext uri="{FF2B5EF4-FFF2-40B4-BE49-F238E27FC236}">
                  <a16:creationId xmlns="" xmlns:a16="http://schemas.microsoft.com/office/drawing/2014/main" id="{B5ABC550-D0F9-4176-8D9D-DF4FE01EFD0B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89"/>
              <a:chOff x="7459669" y="7543800"/>
              <a:chExt cx="1381118" cy="914489"/>
            </a:xfrm>
          </p:grpSpPr>
          <p:sp>
            <p:nvSpPr>
              <p:cNvPr id="105" name="Isosceles Triangle 44">
                <a:extLst>
                  <a:ext uri="{FF2B5EF4-FFF2-40B4-BE49-F238E27FC236}">
                    <a16:creationId xmlns="" xmlns:a16="http://schemas.microsoft.com/office/drawing/2014/main" id="{BF3ACB79-5BEE-4A32-880D-F9931BF2098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6" name="Group 28">
                <a:extLst>
                  <a:ext uri="{FF2B5EF4-FFF2-40B4-BE49-F238E27FC236}">
                    <a16:creationId xmlns="" xmlns:a16="http://schemas.microsoft.com/office/drawing/2014/main" id="{41A39B2B-3B1E-4552-A752-C117F035AC6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107" name="Round Same Side Corner Rectangle 60">
                  <a:extLst>
                    <a:ext uri="{FF2B5EF4-FFF2-40B4-BE49-F238E27FC236}">
                      <a16:creationId xmlns="" xmlns:a16="http://schemas.microsoft.com/office/drawing/2014/main" id="{51380C8E-646F-4782-86D8-06E3C6D179C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="" xmlns:a16="http://schemas.microsoft.com/office/drawing/2014/main" id="{7E8DA3AF-1DB6-4D1C-A9C6-7718F999E6D0}"/>
                    </a:ext>
                  </a:extLst>
                </p:cNvPr>
                <p:cNvSpPr txBox="1"/>
                <p:nvPr/>
              </p:nvSpPr>
              <p:spPr>
                <a:xfrm>
                  <a:off x="7942909" y="7688759"/>
                  <a:ext cx="539312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A1D23BCF-86AA-427A-9F9F-7E6F09B979F7}"/>
                  </a:ext>
                </a:extLst>
              </p:cNvPr>
              <p:cNvSpPr/>
              <p:nvPr/>
            </p:nvSpPr>
            <p:spPr>
              <a:xfrm>
                <a:off x="1450082" y="4702714"/>
                <a:ext cx="20910195" cy="21155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Tích của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với số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một vectơ, kí hiệu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được xác định như sau: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A1D23BCF-86AA-427A-9F9F-7E6F09B979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082" y="4702714"/>
                <a:ext cx="20910195" cy="2115579"/>
              </a:xfrm>
              <a:prstGeom prst="rect">
                <a:avLst/>
              </a:prstGeom>
              <a:blipFill>
                <a:blip r:embed="rId2"/>
                <a:stretch>
                  <a:fillRect l="-1195" r="-1166" b="-12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9EE473AE-EC84-4276-BCF0-2A2C03BCBA06}"/>
                  </a:ext>
                </a:extLst>
              </p:cNvPr>
              <p:cNvSpPr txBox="1"/>
              <p:nvPr/>
            </p:nvSpPr>
            <p:spPr>
              <a:xfrm>
                <a:off x="1450083" y="6823605"/>
                <a:ext cx="20910196" cy="977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</a:t>
                </a:r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Về hướng: 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 hướng với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&gt;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endParaRPr lang="nl-NL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EE473AE-EC84-4276-BCF0-2A2C03BCB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083" y="6823605"/>
                <a:ext cx="20910196" cy="977704"/>
              </a:xfrm>
              <a:prstGeom prst="rect">
                <a:avLst/>
              </a:prstGeom>
              <a:blipFill>
                <a:blip r:embed="rId3"/>
                <a:stretch>
                  <a:fillRect l="-1195" b="-27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="" xmlns:a16="http://schemas.microsoft.com/office/drawing/2014/main" id="{7C64465C-B4CC-404F-A362-1EE00D878DC9}"/>
                  </a:ext>
                </a:extLst>
              </p:cNvPr>
              <p:cNvSpPr txBox="1"/>
              <p:nvPr/>
            </p:nvSpPr>
            <p:spPr>
              <a:xfrm>
                <a:off x="1450083" y="8810474"/>
                <a:ext cx="20910196" cy="977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 </a:t>
                </a:r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Về độ dài: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𝒌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𝒌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C64465C-B4CC-404F-A362-1EE00D878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083" y="8810474"/>
                <a:ext cx="20910196" cy="977704"/>
              </a:xfrm>
              <a:prstGeom prst="rect">
                <a:avLst/>
              </a:prstGeom>
              <a:blipFill>
                <a:blip r:embed="rId4"/>
                <a:stretch>
                  <a:fillRect l="-1195" b="-27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="" xmlns:a16="http://schemas.microsoft.com/office/drawing/2014/main" id="{218F10EA-CB86-47F8-B6F9-E160CFA465DB}"/>
                  </a:ext>
                </a:extLst>
              </p:cNvPr>
              <p:cNvSpPr txBox="1"/>
              <p:nvPr/>
            </p:nvSpPr>
            <p:spPr>
              <a:xfrm>
                <a:off x="1450083" y="7863420"/>
                <a:ext cx="20910196" cy="996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ngược hướng với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</m:oMath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218F10EA-CB86-47F8-B6F9-E160CFA46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083" y="7863420"/>
                <a:ext cx="20910196" cy="996107"/>
              </a:xfrm>
              <a:prstGeom prst="rect">
                <a:avLst/>
              </a:prstGeom>
              <a:blipFill>
                <a:blip r:embed="rId5"/>
                <a:stretch>
                  <a:fillRect b="-26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="" xmlns:a16="http://schemas.microsoft.com/office/drawing/2014/main" id="{A5AF839A-ADD9-4995-81D7-5F98C4669BF5}"/>
                  </a:ext>
                </a:extLst>
              </p:cNvPr>
              <p:cNvSpPr txBox="1"/>
              <p:nvPr/>
            </p:nvSpPr>
            <p:spPr>
              <a:xfrm>
                <a:off x="1450083" y="9819639"/>
                <a:ext cx="20910196" cy="107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* Qui ước: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;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A5AF839A-ADD9-4995-81D7-5F98C4669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083" y="9819639"/>
                <a:ext cx="20910196" cy="1076961"/>
              </a:xfrm>
              <a:prstGeom prst="rect">
                <a:avLst/>
              </a:prstGeom>
              <a:blipFill>
                <a:blip r:embed="rId6"/>
                <a:stretch>
                  <a:fillRect l="-1195" b="-2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67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57" grpId="0"/>
      <p:bldP spid="110" grpId="0"/>
      <p:bldP spid="111" grpId="0"/>
      <p:bldP spid="1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0">
            <a:extLst>
              <a:ext uri="{FF2B5EF4-FFF2-40B4-BE49-F238E27FC236}">
                <a16:creationId xmlns="" xmlns:a16="http://schemas.microsoft.com/office/drawing/2014/main" id="{910CF679-A53E-49E6-B76F-459112C2D174}"/>
              </a:ext>
            </a:extLst>
          </p:cNvPr>
          <p:cNvGrpSpPr/>
          <p:nvPr/>
        </p:nvGrpSpPr>
        <p:grpSpPr>
          <a:xfrm>
            <a:off x="346609" y="1633564"/>
            <a:ext cx="5500964" cy="914383"/>
            <a:chOff x="7459670" y="7086600"/>
            <a:chExt cx="5501601" cy="914489"/>
          </a:xfrm>
        </p:grpSpPr>
        <p:sp>
          <p:nvSpPr>
            <p:cNvPr id="103" name="Rectangle 102">
              <a:extLst>
                <a:ext uri="{FF2B5EF4-FFF2-40B4-BE49-F238E27FC236}">
                  <a16:creationId xmlns="" xmlns:a16="http://schemas.microsoft.com/office/drawing/2014/main" id="{03FC3B3D-0203-46A8-A87D-FE236DD56E98}"/>
                </a:ext>
              </a:extLst>
            </p:cNvPr>
            <p:cNvSpPr/>
            <p:nvPr/>
          </p:nvSpPr>
          <p:spPr>
            <a:xfrm>
              <a:off x="9092456" y="7178187"/>
              <a:ext cx="3868815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4" name="Group 26">
              <a:extLst>
                <a:ext uri="{FF2B5EF4-FFF2-40B4-BE49-F238E27FC236}">
                  <a16:creationId xmlns="" xmlns:a16="http://schemas.microsoft.com/office/drawing/2014/main" id="{B5ABC550-D0F9-4176-8D9D-DF4FE01EFD0B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89"/>
              <a:chOff x="7459669" y="7543800"/>
              <a:chExt cx="1381118" cy="914489"/>
            </a:xfrm>
          </p:grpSpPr>
          <p:sp>
            <p:nvSpPr>
              <p:cNvPr id="105" name="Isosceles Triangle 44">
                <a:extLst>
                  <a:ext uri="{FF2B5EF4-FFF2-40B4-BE49-F238E27FC236}">
                    <a16:creationId xmlns="" xmlns:a16="http://schemas.microsoft.com/office/drawing/2014/main" id="{BF3ACB79-5BEE-4A32-880D-F9931BF2098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6" name="Group 28">
                <a:extLst>
                  <a:ext uri="{FF2B5EF4-FFF2-40B4-BE49-F238E27FC236}">
                    <a16:creationId xmlns="" xmlns:a16="http://schemas.microsoft.com/office/drawing/2014/main" id="{41A39B2B-3B1E-4552-A752-C117F035AC6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107" name="Round Same Side Corner Rectangle 60">
                  <a:extLst>
                    <a:ext uri="{FF2B5EF4-FFF2-40B4-BE49-F238E27FC236}">
                      <a16:creationId xmlns="" xmlns:a16="http://schemas.microsoft.com/office/drawing/2014/main" id="{51380C8E-646F-4782-86D8-06E3C6D179C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="" xmlns:a16="http://schemas.microsoft.com/office/drawing/2014/main" id="{7E8DA3AF-1DB6-4D1C-A9C6-7718F999E6D0}"/>
                    </a:ext>
                  </a:extLst>
                </p:cNvPr>
                <p:cNvSpPr txBox="1"/>
                <p:nvPr/>
              </p:nvSpPr>
              <p:spPr>
                <a:xfrm>
                  <a:off x="7942909" y="7688759"/>
                  <a:ext cx="539312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32" name="Group 10">
            <a:extLst>
              <a:ext uri="{FF2B5EF4-FFF2-40B4-BE49-F238E27FC236}">
                <a16:creationId xmlns="" xmlns:a16="http://schemas.microsoft.com/office/drawing/2014/main" id="{B4162C80-7BCD-4002-B4D1-EEDB4C0D5E7E}"/>
              </a:ext>
            </a:extLst>
          </p:cNvPr>
          <p:cNvGrpSpPr/>
          <p:nvPr/>
        </p:nvGrpSpPr>
        <p:grpSpPr>
          <a:xfrm>
            <a:off x="917050" y="7164429"/>
            <a:ext cx="21819676" cy="5865772"/>
            <a:chOff x="1270511" y="5867400"/>
            <a:chExt cx="21819676" cy="6489486"/>
          </a:xfrm>
        </p:grpSpPr>
        <p:sp>
          <p:nvSpPr>
            <p:cNvPr id="33" name="Rounded Rectangle 52">
              <a:extLst>
                <a:ext uri="{FF2B5EF4-FFF2-40B4-BE49-F238E27FC236}">
                  <a16:creationId xmlns="" xmlns:a16="http://schemas.microsoft.com/office/drawing/2014/main" id="{2D339C7F-EACB-46C3-B982-83FBF4517FA5}"/>
                </a:ext>
              </a:extLst>
            </p:cNvPr>
            <p:cNvSpPr/>
            <p:nvPr/>
          </p:nvSpPr>
          <p:spPr>
            <a:xfrm>
              <a:off x="1272210" y="6139009"/>
              <a:ext cx="21817977" cy="621787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60">
              <a:extLst>
                <a:ext uri="{FF2B5EF4-FFF2-40B4-BE49-F238E27FC236}">
                  <a16:creationId xmlns="" xmlns:a16="http://schemas.microsoft.com/office/drawing/2014/main" id="{378A47AE-E4F2-49AF-9CD4-A4055FDD90AC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35" name="Freeform 20">
                <a:extLst>
                  <a:ext uri="{FF2B5EF4-FFF2-40B4-BE49-F238E27FC236}">
                    <a16:creationId xmlns="" xmlns:a16="http://schemas.microsoft.com/office/drawing/2014/main" id="{08AB5FA8-6936-4AD8-A8A0-15FEA49F772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19DC1C29-4A15-4339-9882-919C3200E6F8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58">
                <a:extLst>
                  <a:ext uri="{FF2B5EF4-FFF2-40B4-BE49-F238E27FC236}">
                    <a16:creationId xmlns="" xmlns:a16="http://schemas.microsoft.com/office/drawing/2014/main" id="{E4784DB9-6BA5-4C4E-A664-B25C3921C0C6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="" xmlns:a16="http://schemas.microsoft.com/office/drawing/2014/main" id="{C7D255A6-F52E-4A70-9889-ABA94C7AEA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9" name="Group 54">
            <a:extLst>
              <a:ext uri="{FF2B5EF4-FFF2-40B4-BE49-F238E27FC236}">
                <a16:creationId xmlns="" xmlns:a16="http://schemas.microsoft.com/office/drawing/2014/main" id="{3FE91C94-04BF-4FA7-8222-6AB31161F284}"/>
              </a:ext>
            </a:extLst>
          </p:cNvPr>
          <p:cNvGrpSpPr/>
          <p:nvPr/>
        </p:nvGrpSpPr>
        <p:grpSpPr>
          <a:xfrm>
            <a:off x="846953" y="2667000"/>
            <a:ext cx="21841827" cy="4137247"/>
            <a:chOff x="1268078" y="3405486"/>
            <a:chExt cx="21841827" cy="4137247"/>
          </a:xfrm>
        </p:grpSpPr>
        <p:sp>
          <p:nvSpPr>
            <p:cNvPr id="40" name="Rounded Rectangle 61">
              <a:extLst>
                <a:ext uri="{FF2B5EF4-FFF2-40B4-BE49-F238E27FC236}">
                  <a16:creationId xmlns="" xmlns:a16="http://schemas.microsoft.com/office/drawing/2014/main" id="{18C42423-50E8-448A-BC50-31F0BDC3C34D}"/>
                </a:ext>
              </a:extLst>
            </p:cNvPr>
            <p:cNvSpPr/>
            <p:nvPr/>
          </p:nvSpPr>
          <p:spPr>
            <a:xfrm>
              <a:off x="1268078" y="3790950"/>
              <a:ext cx="21841827" cy="375178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67">
              <a:extLst>
                <a:ext uri="{FF2B5EF4-FFF2-40B4-BE49-F238E27FC236}">
                  <a16:creationId xmlns="" xmlns:a16="http://schemas.microsoft.com/office/drawing/2014/main" id="{509AEA07-F2E7-4536-8E19-8D89A31AAEE1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2" name="Freeform 20">
                <a:extLst>
                  <a:ext uri="{FF2B5EF4-FFF2-40B4-BE49-F238E27FC236}">
                    <a16:creationId xmlns="" xmlns:a16="http://schemas.microsoft.com/office/drawing/2014/main" id="{72B7FF26-1D26-4A8F-89B5-FD42C393180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6CD5FD9A-6AE0-4EEF-AC82-DF7378688C7C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70">
                <a:extLst>
                  <a:ext uri="{FF2B5EF4-FFF2-40B4-BE49-F238E27FC236}">
                    <a16:creationId xmlns="" xmlns:a16="http://schemas.microsoft.com/office/drawing/2014/main" id="{D3A97190-6FF6-48C8-896D-50E108E44EF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="" xmlns:a16="http://schemas.microsoft.com/office/drawing/2014/main" id="{16810067-C0E8-485B-93E3-64450194A19B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>
                  <a:extLst>
                    <a:ext uri="{FF2B5EF4-FFF2-40B4-BE49-F238E27FC236}">
                      <a16:creationId xmlns="" xmlns:a16="http://schemas.microsoft.com/office/drawing/2014/main" id="{1C44BB41-9B9D-4331-9E00-6867AD0288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>
                  <a:extLst>
                    <a:ext uri="{FF2B5EF4-FFF2-40B4-BE49-F238E27FC236}">
                      <a16:creationId xmlns="" xmlns:a16="http://schemas.microsoft.com/office/drawing/2014/main" id="{D68AB663-ED0D-4844-886A-D32DCF5D7E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>
                  <a:extLst>
                    <a:ext uri="{FF2B5EF4-FFF2-40B4-BE49-F238E27FC236}">
                      <a16:creationId xmlns="" xmlns:a16="http://schemas.microsoft.com/office/drawing/2014/main" id="{9ECF5045-2AC7-489A-9A8C-3514AA2DB1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>
                  <a:extLst>
                    <a:ext uri="{FF2B5EF4-FFF2-40B4-BE49-F238E27FC236}">
                      <a16:creationId xmlns="" xmlns:a16="http://schemas.microsoft.com/office/drawing/2014/main" id="{5AC83C98-F437-4580-B208-C386825848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>
                  <a:extLst>
                    <a:ext uri="{FF2B5EF4-FFF2-40B4-BE49-F238E27FC236}">
                      <a16:creationId xmlns="" xmlns:a16="http://schemas.microsoft.com/office/drawing/2014/main" id="{D1BC7D22-6A0D-402E-A84C-91712CA421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>
                  <a:extLst>
                    <a:ext uri="{FF2B5EF4-FFF2-40B4-BE49-F238E27FC236}">
                      <a16:creationId xmlns="" xmlns:a16="http://schemas.microsoft.com/office/drawing/2014/main" id="{9FF4B089-26E8-40C4-86DF-EE64DD37E2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>
                  <a:extLst>
                    <a:ext uri="{FF2B5EF4-FFF2-40B4-BE49-F238E27FC236}">
                      <a16:creationId xmlns="" xmlns:a16="http://schemas.microsoft.com/office/drawing/2014/main" id="{2F87BA44-BE34-423A-BD99-29EC63D683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>
                  <a:extLst>
                    <a:ext uri="{FF2B5EF4-FFF2-40B4-BE49-F238E27FC236}">
                      <a16:creationId xmlns="" xmlns:a16="http://schemas.microsoft.com/office/drawing/2014/main" id="{B48D4263-EF25-4298-8EA5-3474605D82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>
                  <a:extLst>
                    <a:ext uri="{FF2B5EF4-FFF2-40B4-BE49-F238E27FC236}">
                      <a16:creationId xmlns="" xmlns:a16="http://schemas.microsoft.com/office/drawing/2014/main" id="{444CEE5E-C1F9-4101-88E7-217EA115A9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>
                  <a:extLst>
                    <a:ext uri="{FF2B5EF4-FFF2-40B4-BE49-F238E27FC236}">
                      <a16:creationId xmlns="" xmlns:a16="http://schemas.microsoft.com/office/drawing/2014/main" id="{AC142377-FBB1-4242-8249-E79CBF3320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>
                  <a:extLst>
                    <a:ext uri="{FF2B5EF4-FFF2-40B4-BE49-F238E27FC236}">
                      <a16:creationId xmlns="" xmlns:a16="http://schemas.microsoft.com/office/drawing/2014/main" id="{6EBD7BEF-224B-4315-BADA-4796657AC5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>
                  <a:extLst>
                    <a:ext uri="{FF2B5EF4-FFF2-40B4-BE49-F238E27FC236}">
                      <a16:creationId xmlns="" xmlns:a16="http://schemas.microsoft.com/office/drawing/2014/main" id="{52496C7B-B64D-4742-81B7-6771B3F26D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>
                  <a:extLst>
                    <a:ext uri="{FF2B5EF4-FFF2-40B4-BE49-F238E27FC236}">
                      <a16:creationId xmlns="" xmlns:a16="http://schemas.microsoft.com/office/drawing/2014/main" id="{D45A4090-1F49-484D-97C3-BB476ABFEA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>
                  <a:extLst>
                    <a:ext uri="{FF2B5EF4-FFF2-40B4-BE49-F238E27FC236}">
                      <a16:creationId xmlns="" xmlns:a16="http://schemas.microsoft.com/office/drawing/2014/main" id="{6E479600-1265-4F5B-BEC4-8C6F7B3843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>
                  <a:extLst>
                    <a:ext uri="{FF2B5EF4-FFF2-40B4-BE49-F238E27FC236}">
                      <a16:creationId xmlns="" xmlns:a16="http://schemas.microsoft.com/office/drawing/2014/main" id="{82B20230-57EB-4E9B-9CA0-9E8D72A9D5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>
                  <a:extLst>
                    <a:ext uri="{FF2B5EF4-FFF2-40B4-BE49-F238E27FC236}">
                      <a16:creationId xmlns="" xmlns:a16="http://schemas.microsoft.com/office/drawing/2014/main" id="{6D6D6C54-5950-4A27-A6AE-03CD578314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>
                  <a:extLst>
                    <a:ext uri="{FF2B5EF4-FFF2-40B4-BE49-F238E27FC236}">
                      <a16:creationId xmlns="" xmlns:a16="http://schemas.microsoft.com/office/drawing/2014/main" id="{260FA0E2-D4EE-4F03-A045-633A626216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>
                  <a:extLst>
                    <a:ext uri="{FF2B5EF4-FFF2-40B4-BE49-F238E27FC236}">
                      <a16:creationId xmlns="" xmlns:a16="http://schemas.microsoft.com/office/drawing/2014/main" id="{A720685F-0B20-455B-8830-52E32FE703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>
                  <a:extLst>
                    <a:ext uri="{FF2B5EF4-FFF2-40B4-BE49-F238E27FC236}">
                      <a16:creationId xmlns="" xmlns:a16="http://schemas.microsoft.com/office/drawing/2014/main" id="{0FD0E0E4-920A-4E59-B476-78998D56E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>
                  <a:extLst>
                    <a:ext uri="{FF2B5EF4-FFF2-40B4-BE49-F238E27FC236}">
                      <a16:creationId xmlns="" xmlns:a16="http://schemas.microsoft.com/office/drawing/2014/main" id="{AC3ADC04-3316-4322-9DDB-97799C9B00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>
                  <a:extLst>
                    <a:ext uri="{FF2B5EF4-FFF2-40B4-BE49-F238E27FC236}">
                      <a16:creationId xmlns="" xmlns:a16="http://schemas.microsoft.com/office/drawing/2014/main" id="{DF9AD0E8-54A9-4FB2-B9C3-3F2E3C8271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>
                  <a:extLst>
                    <a:ext uri="{FF2B5EF4-FFF2-40B4-BE49-F238E27FC236}">
                      <a16:creationId xmlns="" xmlns:a16="http://schemas.microsoft.com/office/drawing/2014/main" id="{28E97A20-B137-45FC-A353-23605DEB0F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>
                  <a:extLst>
                    <a:ext uri="{FF2B5EF4-FFF2-40B4-BE49-F238E27FC236}">
                      <a16:creationId xmlns="" xmlns:a16="http://schemas.microsoft.com/office/drawing/2014/main" id="{58B58F70-F77D-4E80-9144-0656E70B67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>
                  <a:extLst>
                    <a:ext uri="{FF2B5EF4-FFF2-40B4-BE49-F238E27FC236}">
                      <a16:creationId xmlns="" xmlns:a16="http://schemas.microsoft.com/office/drawing/2014/main" id="{C68D0A28-09FB-41C5-BDC2-9BD11BA96A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id="{B2240A02-5A19-494A-BF2D-D9DB3EF356C0}"/>
                  </a:ext>
                </a:extLst>
              </p:cNvPr>
              <p:cNvSpPr txBox="1"/>
              <p:nvPr/>
            </p:nvSpPr>
            <p:spPr>
              <a:xfrm>
                <a:off x="1006156" y="3443244"/>
                <a:ext cx="20260596" cy="32382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điểm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như hình vẽ sau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Xác định hai điểm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𝑵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sao cho: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𝑶𝑴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;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𝑶𝑵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2240A02-5A19-494A-BF2D-D9DB3EF35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156" y="3443244"/>
                <a:ext cx="20260596" cy="3238259"/>
              </a:xfrm>
              <a:prstGeom prst="rect">
                <a:avLst/>
              </a:prstGeom>
              <a:blipFill>
                <a:blip r:embed="rId2"/>
                <a:stretch>
                  <a:fillRect l="-1203" b="-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="" xmlns:a16="http://schemas.microsoft.com/office/drawing/2014/main" id="{01D07ABD-7F9E-47DB-A9E8-1BE28B5254AC}"/>
                  </a:ext>
                </a:extLst>
              </p:cNvPr>
              <p:cNvSpPr txBox="1"/>
              <p:nvPr/>
            </p:nvSpPr>
            <p:spPr>
              <a:xfrm>
                <a:off x="833815" y="8443319"/>
                <a:ext cx="21782240" cy="9777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anose="05050102010706020507" pitchFamily="18" charset="2"/>
                  </a:rPr>
                  <a:t>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 d đi qua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 song 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giá của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1D07ABD-7F9E-47DB-A9E8-1BE28B525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15" y="8443319"/>
                <a:ext cx="21782240" cy="977704"/>
              </a:xfrm>
              <a:prstGeom prst="rect">
                <a:avLst/>
              </a:prstGeom>
              <a:blipFill>
                <a:blip r:embed="rId3"/>
                <a:stretch>
                  <a:fillRect b="-2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="" xmlns:a16="http://schemas.microsoft.com/office/drawing/2014/main" id="{DB8BA904-FC26-4015-B398-0A4F7E4D69CB}"/>
                  </a:ext>
                </a:extLst>
              </p:cNvPr>
              <p:cNvSpPr txBox="1"/>
              <p:nvPr/>
            </p:nvSpPr>
            <p:spPr>
              <a:xfrm>
                <a:off x="833815" y="9724317"/>
                <a:ext cx="21782240" cy="10769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anose="05050102010706020507" pitchFamily="18" charset="2"/>
                  </a:rPr>
                  <a:t>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Do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𝑶𝑴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suy ra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∈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𝒅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𝑶𝑴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cùng hướng 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B8BA904-FC26-4015-B398-0A4F7E4D6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15" y="9724317"/>
                <a:ext cx="21782240" cy="1076961"/>
              </a:xfrm>
              <a:prstGeom prst="rect">
                <a:avLst/>
              </a:prstGeom>
              <a:blipFill>
                <a:blip r:embed="rId4"/>
                <a:stretch>
                  <a:fillRect b="-25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="" xmlns:a16="http://schemas.microsoft.com/office/drawing/2014/main" id="{67B81336-FDE5-4EA1-A393-DC9259EC6346}"/>
                  </a:ext>
                </a:extLst>
              </p:cNvPr>
              <p:cNvSpPr txBox="1"/>
              <p:nvPr/>
            </p:nvSpPr>
            <p:spPr>
              <a:xfrm>
                <a:off x="833815" y="11104572"/>
                <a:ext cx="21782240" cy="10769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anose="05050102010706020507" pitchFamily="18" charset="2"/>
                  </a:rPr>
                  <a:t>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Do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𝐍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suy ra N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∈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𝒅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𝐍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𝐍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ngược hướng 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7B81336-FDE5-4EA1-A393-DC9259EC6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15" y="11104572"/>
                <a:ext cx="21782240" cy="1076961"/>
              </a:xfrm>
              <a:prstGeom prst="rect">
                <a:avLst/>
              </a:prstGeom>
              <a:blipFill>
                <a:blip r:embed="rId5"/>
                <a:stretch>
                  <a:fillRect b="-26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F001606C-BDFB-4767-8680-F9BEB89E776B}"/>
              </a:ext>
            </a:extLst>
          </p:cNvPr>
          <p:cNvCxnSpPr>
            <a:cxnSpLocks/>
          </p:cNvCxnSpPr>
          <p:nvPr/>
        </p:nvCxnSpPr>
        <p:spPr>
          <a:xfrm flipV="1">
            <a:off x="9677400" y="5173908"/>
            <a:ext cx="12496800" cy="14654"/>
          </a:xfrm>
          <a:prstGeom prst="line">
            <a:avLst/>
          </a:prstGeom>
          <a:ln w="76200">
            <a:solidFill>
              <a:srgbClr val="C0504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="" xmlns:a16="http://schemas.microsoft.com/office/drawing/2014/main" id="{985BBBB9-4792-4EBD-985E-35FD9AEBCBB3}"/>
              </a:ext>
            </a:extLst>
          </p:cNvPr>
          <p:cNvCxnSpPr>
            <a:cxnSpLocks/>
          </p:cNvCxnSpPr>
          <p:nvPr/>
        </p:nvCxnSpPr>
        <p:spPr>
          <a:xfrm flipH="1" flipV="1">
            <a:off x="10687253" y="5183780"/>
            <a:ext cx="4216911" cy="956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="" xmlns:a16="http://schemas.microsoft.com/office/drawing/2014/main" id="{60B59F35-72FD-44D7-A9DC-BB3A0C335981}"/>
              </a:ext>
            </a:extLst>
          </p:cNvPr>
          <p:cNvCxnSpPr>
            <a:cxnSpLocks/>
          </p:cNvCxnSpPr>
          <p:nvPr/>
        </p:nvCxnSpPr>
        <p:spPr>
          <a:xfrm>
            <a:off x="14909131" y="5189077"/>
            <a:ext cx="5697295" cy="8534"/>
          </a:xfrm>
          <a:prstGeom prst="straightConnector1">
            <a:avLst/>
          </a:prstGeom>
          <a:ln w="76200">
            <a:solidFill>
              <a:srgbClr val="3333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="" xmlns:a16="http://schemas.microsoft.com/office/drawing/2014/main" id="{E0515676-8C1C-4EB7-8D4D-DC58AF5C6433}"/>
                  </a:ext>
                </a:extLst>
              </p:cNvPr>
              <p:cNvSpPr txBox="1"/>
              <p:nvPr/>
            </p:nvSpPr>
            <p:spPr>
              <a:xfrm>
                <a:off x="10786490" y="5379979"/>
                <a:ext cx="110071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pc="-150">
                    <a:solidFill>
                      <a:srgbClr val="3333FF"/>
                    </a:solidFill>
                    <a:ea typeface="Tahoma" pitchFamily="34" charset="0"/>
                    <a:cs typeface="Tahoma" pitchFamily="34" charset="0"/>
                  </a:rPr>
                  <a:t>3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 smtClean="0">
                            <a:solidFill>
                              <a:srgbClr val="3333FF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endParaRPr lang="en-US" sz="440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0515676-8C1C-4EB7-8D4D-DC58AF5C6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6490" y="5379979"/>
                <a:ext cx="1100710" cy="769441"/>
              </a:xfrm>
              <a:prstGeom prst="rect">
                <a:avLst/>
              </a:prstGeom>
              <a:blipFill>
                <a:blip r:embed="rId6"/>
                <a:stretch>
                  <a:fillRect l="-22099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="" xmlns:a16="http://schemas.microsoft.com/office/drawing/2014/main" id="{4EF92607-50DE-4530-9459-F19485E3E6E4}"/>
                  </a:ext>
                </a:extLst>
              </p:cNvPr>
              <p:cNvSpPr txBox="1"/>
              <p:nvPr/>
            </p:nvSpPr>
            <p:spPr>
              <a:xfrm>
                <a:off x="18983847" y="5338234"/>
                <a:ext cx="110071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 spc="-15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  <m:acc>
                        <m:accPr>
                          <m:chr m:val="⃗"/>
                          <m:ctrlPr>
                            <a:rPr lang="en-US" sz="4400" b="1" i="1" spc="-150" smtClean="0">
                              <a:solidFill>
                                <a:srgbClr val="3333FF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 spc="-15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440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4EF92607-50DE-4530-9459-F19485E3E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3847" y="5338234"/>
                <a:ext cx="1100710" cy="769441"/>
              </a:xfrm>
              <a:prstGeom prst="rect">
                <a:avLst/>
              </a:prstGeom>
              <a:blipFill>
                <a:blip r:embed="rId7"/>
                <a:stretch>
                  <a:fillRect r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434DD0DA-9835-4AA5-87FC-0AF862D8831A}"/>
              </a:ext>
            </a:extLst>
          </p:cNvPr>
          <p:cNvGrpSpPr/>
          <p:nvPr/>
        </p:nvGrpSpPr>
        <p:grpSpPr>
          <a:xfrm>
            <a:off x="14472178" y="4343400"/>
            <a:ext cx="2286000" cy="2128034"/>
            <a:chOff x="14579300" y="4515949"/>
            <a:chExt cx="2286000" cy="2128034"/>
          </a:xfrm>
        </p:grpSpPr>
        <p:cxnSp>
          <p:nvCxnSpPr>
            <p:cNvPr id="78" name="Straight Arrow Connector 77">
              <a:extLst>
                <a:ext uri="{FF2B5EF4-FFF2-40B4-BE49-F238E27FC236}">
                  <a16:creationId xmlns="" xmlns:a16="http://schemas.microsoft.com/office/drawing/2014/main" id="{83A875C0-EA6D-4ACB-914F-5F5C9811F7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467859" y="5735511"/>
              <a:ext cx="1397441" cy="2146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="" xmlns:a16="http://schemas.microsoft.com/office/drawing/2014/main" id="{5F911793-4A5C-4678-957E-58598F8BA45F}"/>
                    </a:ext>
                  </a:extLst>
                </p:cNvPr>
                <p:cNvSpPr txBox="1"/>
                <p:nvPr/>
              </p:nvSpPr>
              <p:spPr>
                <a:xfrm>
                  <a:off x="15467859" y="5874542"/>
                  <a:ext cx="69992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pc="-150" smtClean="0">
                                <a:solidFill>
                                  <a:srgbClr val="3333FF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 spc="-15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40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5F911793-4A5C-4678-957E-58598F8BA4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67859" y="5874542"/>
                  <a:ext cx="699928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>
              <a:extLst>
                <a:ext uri="{FF2B5EF4-FFF2-40B4-BE49-F238E27FC236}">
                  <a16:creationId xmlns="" xmlns:a16="http://schemas.microsoft.com/office/drawing/2014/main" id="{6961A1E0-01B1-4782-86BF-E72831A83EAF}"/>
                </a:ext>
              </a:extLst>
            </p:cNvPr>
            <p:cNvSpPr/>
            <p:nvPr/>
          </p:nvSpPr>
          <p:spPr>
            <a:xfrm>
              <a:off x="14868486" y="5210971"/>
              <a:ext cx="198924" cy="21704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80"/>
                </a:highligh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="" xmlns:a16="http://schemas.microsoft.com/office/drawing/2014/main" id="{AB23E6C6-2C4E-4EE3-B6CD-0D8630C50F7A}"/>
                    </a:ext>
                  </a:extLst>
                </p:cNvPr>
                <p:cNvSpPr txBox="1"/>
                <p:nvPr/>
              </p:nvSpPr>
              <p:spPr>
                <a:xfrm>
                  <a:off x="14579300" y="4515949"/>
                  <a:ext cx="69992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pc="-15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</m:t>
                        </m:r>
                      </m:oMath>
                    </m:oMathPara>
                  </a14:m>
                  <a:endParaRPr lang="en-US" sz="440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AB23E6C6-2C4E-4EE3-B6CD-0D8630C50F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9300" y="4515949"/>
                  <a:ext cx="699928" cy="76944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5" name="Oval 114">
            <a:extLst>
              <a:ext uri="{FF2B5EF4-FFF2-40B4-BE49-F238E27FC236}">
                <a16:creationId xmlns="" xmlns:a16="http://schemas.microsoft.com/office/drawing/2014/main" id="{38F1BD2E-BE8C-4AD3-8B82-68E43CCFC1D9}"/>
              </a:ext>
            </a:extLst>
          </p:cNvPr>
          <p:cNvSpPr/>
          <p:nvPr/>
        </p:nvSpPr>
        <p:spPr>
          <a:xfrm>
            <a:off x="10631129" y="5076065"/>
            <a:ext cx="198924" cy="217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8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="" xmlns:a16="http://schemas.microsoft.com/office/drawing/2014/main" id="{B8E720EE-D916-409D-BEC9-4EE706701137}"/>
                  </a:ext>
                </a:extLst>
              </p:cNvPr>
              <p:cNvSpPr txBox="1"/>
              <p:nvPr/>
            </p:nvSpPr>
            <p:spPr>
              <a:xfrm>
                <a:off x="10450431" y="4353770"/>
                <a:ext cx="69992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𝑴</m:t>
                      </m:r>
                    </m:oMath>
                  </m:oMathPara>
                </a14:m>
                <a:endParaRPr lang="en-US" sz="440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B8E720EE-D916-409D-BEC9-4EE706701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431" y="4353770"/>
                <a:ext cx="699928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Oval 116">
            <a:extLst>
              <a:ext uri="{FF2B5EF4-FFF2-40B4-BE49-F238E27FC236}">
                <a16:creationId xmlns="" xmlns:a16="http://schemas.microsoft.com/office/drawing/2014/main" id="{CFFEBB4E-8FBA-4FEC-BC15-B50E46E7CD72}"/>
              </a:ext>
            </a:extLst>
          </p:cNvPr>
          <p:cNvSpPr/>
          <p:nvPr/>
        </p:nvSpPr>
        <p:spPr>
          <a:xfrm>
            <a:off x="20487163" y="5107229"/>
            <a:ext cx="198924" cy="217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8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="" xmlns:a16="http://schemas.microsoft.com/office/drawing/2014/main" id="{55F0573A-F1D7-43F1-814F-70C476AB9E8C}"/>
                  </a:ext>
                </a:extLst>
              </p:cNvPr>
              <p:cNvSpPr txBox="1"/>
              <p:nvPr/>
            </p:nvSpPr>
            <p:spPr>
              <a:xfrm>
                <a:off x="20306465" y="4384934"/>
                <a:ext cx="69992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𝑵</m:t>
                      </m:r>
                    </m:oMath>
                  </m:oMathPara>
                </a14:m>
                <a:endParaRPr lang="en-US" sz="440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55F0573A-F1D7-43F1-814F-70C476AB9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6465" y="4384934"/>
                <a:ext cx="699928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601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7" grpId="0"/>
      <p:bldP spid="84" grpId="0"/>
      <p:bldP spid="85" grpId="0"/>
      <p:bldP spid="113" grpId="0"/>
      <p:bldP spid="114" grpId="0"/>
      <p:bldP spid="115" grpId="0" animBg="1"/>
      <p:bldP spid="116" grpId="0"/>
      <p:bldP spid="117" grpId="0" animBg="1"/>
      <p:bldP spid="1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0">
            <a:extLst>
              <a:ext uri="{FF2B5EF4-FFF2-40B4-BE49-F238E27FC236}">
                <a16:creationId xmlns="" xmlns:a16="http://schemas.microsoft.com/office/drawing/2014/main" id="{910CF679-A53E-49E6-B76F-459112C2D174}"/>
              </a:ext>
            </a:extLst>
          </p:cNvPr>
          <p:cNvGrpSpPr/>
          <p:nvPr/>
        </p:nvGrpSpPr>
        <p:grpSpPr>
          <a:xfrm>
            <a:off x="346609" y="1633564"/>
            <a:ext cx="5500964" cy="914383"/>
            <a:chOff x="7459670" y="7086600"/>
            <a:chExt cx="5501601" cy="914489"/>
          </a:xfrm>
        </p:grpSpPr>
        <p:sp>
          <p:nvSpPr>
            <p:cNvPr id="103" name="Rectangle 102">
              <a:extLst>
                <a:ext uri="{FF2B5EF4-FFF2-40B4-BE49-F238E27FC236}">
                  <a16:creationId xmlns="" xmlns:a16="http://schemas.microsoft.com/office/drawing/2014/main" id="{03FC3B3D-0203-46A8-A87D-FE236DD56E98}"/>
                </a:ext>
              </a:extLst>
            </p:cNvPr>
            <p:cNvSpPr/>
            <p:nvPr/>
          </p:nvSpPr>
          <p:spPr>
            <a:xfrm>
              <a:off x="9092456" y="7178187"/>
              <a:ext cx="3868815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</a:p>
          </p:txBody>
        </p:sp>
        <p:grpSp>
          <p:nvGrpSpPr>
            <p:cNvPr id="104" name="Group 26">
              <a:extLst>
                <a:ext uri="{FF2B5EF4-FFF2-40B4-BE49-F238E27FC236}">
                  <a16:creationId xmlns="" xmlns:a16="http://schemas.microsoft.com/office/drawing/2014/main" id="{B5ABC550-D0F9-4176-8D9D-DF4FE01EFD0B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89"/>
              <a:chOff x="7459669" y="7543800"/>
              <a:chExt cx="1381118" cy="914489"/>
            </a:xfrm>
          </p:grpSpPr>
          <p:sp>
            <p:nvSpPr>
              <p:cNvPr id="105" name="Isosceles Triangle 44">
                <a:extLst>
                  <a:ext uri="{FF2B5EF4-FFF2-40B4-BE49-F238E27FC236}">
                    <a16:creationId xmlns="" xmlns:a16="http://schemas.microsoft.com/office/drawing/2014/main" id="{BF3ACB79-5BEE-4A32-880D-F9931BF2098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6" name="Group 28">
                <a:extLst>
                  <a:ext uri="{FF2B5EF4-FFF2-40B4-BE49-F238E27FC236}">
                    <a16:creationId xmlns="" xmlns:a16="http://schemas.microsoft.com/office/drawing/2014/main" id="{41A39B2B-3B1E-4552-A752-C117F035AC6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107" name="Round Same Side Corner Rectangle 60">
                  <a:extLst>
                    <a:ext uri="{FF2B5EF4-FFF2-40B4-BE49-F238E27FC236}">
                      <a16:creationId xmlns="" xmlns:a16="http://schemas.microsoft.com/office/drawing/2014/main" id="{51380C8E-646F-4782-86D8-06E3C6D179C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="" xmlns:a16="http://schemas.microsoft.com/office/drawing/2014/main" id="{7E8DA3AF-1DB6-4D1C-A9C6-7718F999E6D0}"/>
                    </a:ext>
                  </a:extLst>
                </p:cNvPr>
                <p:cNvSpPr txBox="1"/>
                <p:nvPr/>
              </p:nvSpPr>
              <p:spPr>
                <a:xfrm>
                  <a:off x="7942909" y="7688759"/>
                  <a:ext cx="539312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32" name="Group 10">
            <a:extLst>
              <a:ext uri="{FF2B5EF4-FFF2-40B4-BE49-F238E27FC236}">
                <a16:creationId xmlns="" xmlns:a16="http://schemas.microsoft.com/office/drawing/2014/main" id="{B4162C80-7BCD-4002-B4D1-EEDB4C0D5E7E}"/>
              </a:ext>
            </a:extLst>
          </p:cNvPr>
          <p:cNvGrpSpPr/>
          <p:nvPr/>
        </p:nvGrpSpPr>
        <p:grpSpPr>
          <a:xfrm>
            <a:off x="917050" y="7164431"/>
            <a:ext cx="21819676" cy="5865769"/>
            <a:chOff x="1270511" y="5867400"/>
            <a:chExt cx="21819676" cy="6489481"/>
          </a:xfrm>
        </p:grpSpPr>
        <p:sp>
          <p:nvSpPr>
            <p:cNvPr id="33" name="Rounded Rectangle 52">
              <a:extLst>
                <a:ext uri="{FF2B5EF4-FFF2-40B4-BE49-F238E27FC236}">
                  <a16:creationId xmlns="" xmlns:a16="http://schemas.microsoft.com/office/drawing/2014/main" id="{2D339C7F-EACB-46C3-B982-83FBF4517FA5}"/>
                </a:ext>
              </a:extLst>
            </p:cNvPr>
            <p:cNvSpPr/>
            <p:nvPr/>
          </p:nvSpPr>
          <p:spPr>
            <a:xfrm>
              <a:off x="1272210" y="6139006"/>
              <a:ext cx="21817977" cy="621787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60">
              <a:extLst>
                <a:ext uri="{FF2B5EF4-FFF2-40B4-BE49-F238E27FC236}">
                  <a16:creationId xmlns="" xmlns:a16="http://schemas.microsoft.com/office/drawing/2014/main" id="{378A47AE-E4F2-49AF-9CD4-A4055FDD90AC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35" name="Freeform 20">
                <a:extLst>
                  <a:ext uri="{FF2B5EF4-FFF2-40B4-BE49-F238E27FC236}">
                    <a16:creationId xmlns="" xmlns:a16="http://schemas.microsoft.com/office/drawing/2014/main" id="{08AB5FA8-6936-4AD8-A8A0-15FEA49F772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19DC1C29-4A15-4339-9882-919C3200E6F8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58">
                <a:extLst>
                  <a:ext uri="{FF2B5EF4-FFF2-40B4-BE49-F238E27FC236}">
                    <a16:creationId xmlns="" xmlns:a16="http://schemas.microsoft.com/office/drawing/2014/main" id="{E4784DB9-6BA5-4C4E-A664-B25C3921C0C6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="" xmlns:a16="http://schemas.microsoft.com/office/drawing/2014/main" id="{C7D255A6-F52E-4A70-9889-ABA94C7AEA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9" name="Group 54">
            <a:extLst>
              <a:ext uri="{FF2B5EF4-FFF2-40B4-BE49-F238E27FC236}">
                <a16:creationId xmlns="" xmlns:a16="http://schemas.microsoft.com/office/drawing/2014/main" id="{3FE91C94-04BF-4FA7-8222-6AB31161F284}"/>
              </a:ext>
            </a:extLst>
          </p:cNvPr>
          <p:cNvGrpSpPr/>
          <p:nvPr/>
        </p:nvGrpSpPr>
        <p:grpSpPr>
          <a:xfrm>
            <a:off x="846953" y="2667000"/>
            <a:ext cx="21841827" cy="4137247"/>
            <a:chOff x="1268078" y="3405486"/>
            <a:chExt cx="21841827" cy="4137247"/>
          </a:xfrm>
        </p:grpSpPr>
        <p:sp>
          <p:nvSpPr>
            <p:cNvPr id="40" name="Rounded Rectangle 61">
              <a:extLst>
                <a:ext uri="{FF2B5EF4-FFF2-40B4-BE49-F238E27FC236}">
                  <a16:creationId xmlns="" xmlns:a16="http://schemas.microsoft.com/office/drawing/2014/main" id="{18C42423-50E8-448A-BC50-31F0BDC3C34D}"/>
                </a:ext>
              </a:extLst>
            </p:cNvPr>
            <p:cNvSpPr/>
            <p:nvPr/>
          </p:nvSpPr>
          <p:spPr>
            <a:xfrm>
              <a:off x="1268078" y="3790950"/>
              <a:ext cx="21841827" cy="375178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67">
              <a:extLst>
                <a:ext uri="{FF2B5EF4-FFF2-40B4-BE49-F238E27FC236}">
                  <a16:creationId xmlns="" xmlns:a16="http://schemas.microsoft.com/office/drawing/2014/main" id="{509AEA07-F2E7-4536-8E19-8D89A31AAEE1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2" name="Freeform 20">
                <a:extLst>
                  <a:ext uri="{FF2B5EF4-FFF2-40B4-BE49-F238E27FC236}">
                    <a16:creationId xmlns="" xmlns:a16="http://schemas.microsoft.com/office/drawing/2014/main" id="{72B7FF26-1D26-4A8F-89B5-FD42C393180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6CD5FD9A-6AE0-4EEF-AC82-DF7378688C7C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70">
                <a:extLst>
                  <a:ext uri="{FF2B5EF4-FFF2-40B4-BE49-F238E27FC236}">
                    <a16:creationId xmlns="" xmlns:a16="http://schemas.microsoft.com/office/drawing/2014/main" id="{D3A97190-6FF6-48C8-896D-50E108E44EF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="" xmlns:a16="http://schemas.microsoft.com/office/drawing/2014/main" id="{16810067-C0E8-485B-93E3-64450194A19B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>
                  <a:extLst>
                    <a:ext uri="{FF2B5EF4-FFF2-40B4-BE49-F238E27FC236}">
                      <a16:creationId xmlns="" xmlns:a16="http://schemas.microsoft.com/office/drawing/2014/main" id="{1C44BB41-9B9D-4331-9E00-6867AD0288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>
                  <a:extLst>
                    <a:ext uri="{FF2B5EF4-FFF2-40B4-BE49-F238E27FC236}">
                      <a16:creationId xmlns="" xmlns:a16="http://schemas.microsoft.com/office/drawing/2014/main" id="{D68AB663-ED0D-4844-886A-D32DCF5D7E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>
                  <a:extLst>
                    <a:ext uri="{FF2B5EF4-FFF2-40B4-BE49-F238E27FC236}">
                      <a16:creationId xmlns="" xmlns:a16="http://schemas.microsoft.com/office/drawing/2014/main" id="{9ECF5045-2AC7-489A-9A8C-3514AA2DB1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>
                  <a:extLst>
                    <a:ext uri="{FF2B5EF4-FFF2-40B4-BE49-F238E27FC236}">
                      <a16:creationId xmlns="" xmlns:a16="http://schemas.microsoft.com/office/drawing/2014/main" id="{5AC83C98-F437-4580-B208-C386825848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>
                  <a:extLst>
                    <a:ext uri="{FF2B5EF4-FFF2-40B4-BE49-F238E27FC236}">
                      <a16:creationId xmlns="" xmlns:a16="http://schemas.microsoft.com/office/drawing/2014/main" id="{D1BC7D22-6A0D-402E-A84C-91712CA421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>
                  <a:extLst>
                    <a:ext uri="{FF2B5EF4-FFF2-40B4-BE49-F238E27FC236}">
                      <a16:creationId xmlns="" xmlns:a16="http://schemas.microsoft.com/office/drawing/2014/main" id="{9FF4B089-26E8-40C4-86DF-EE64DD37E2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>
                  <a:extLst>
                    <a:ext uri="{FF2B5EF4-FFF2-40B4-BE49-F238E27FC236}">
                      <a16:creationId xmlns="" xmlns:a16="http://schemas.microsoft.com/office/drawing/2014/main" id="{2F87BA44-BE34-423A-BD99-29EC63D683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>
                  <a:extLst>
                    <a:ext uri="{FF2B5EF4-FFF2-40B4-BE49-F238E27FC236}">
                      <a16:creationId xmlns="" xmlns:a16="http://schemas.microsoft.com/office/drawing/2014/main" id="{B48D4263-EF25-4298-8EA5-3474605D82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>
                  <a:extLst>
                    <a:ext uri="{FF2B5EF4-FFF2-40B4-BE49-F238E27FC236}">
                      <a16:creationId xmlns="" xmlns:a16="http://schemas.microsoft.com/office/drawing/2014/main" id="{444CEE5E-C1F9-4101-88E7-217EA115A9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>
                  <a:extLst>
                    <a:ext uri="{FF2B5EF4-FFF2-40B4-BE49-F238E27FC236}">
                      <a16:creationId xmlns="" xmlns:a16="http://schemas.microsoft.com/office/drawing/2014/main" id="{AC142377-FBB1-4242-8249-E79CBF3320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>
                  <a:extLst>
                    <a:ext uri="{FF2B5EF4-FFF2-40B4-BE49-F238E27FC236}">
                      <a16:creationId xmlns="" xmlns:a16="http://schemas.microsoft.com/office/drawing/2014/main" id="{6EBD7BEF-224B-4315-BADA-4796657AC5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>
                  <a:extLst>
                    <a:ext uri="{FF2B5EF4-FFF2-40B4-BE49-F238E27FC236}">
                      <a16:creationId xmlns="" xmlns:a16="http://schemas.microsoft.com/office/drawing/2014/main" id="{52496C7B-B64D-4742-81B7-6771B3F26D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>
                  <a:extLst>
                    <a:ext uri="{FF2B5EF4-FFF2-40B4-BE49-F238E27FC236}">
                      <a16:creationId xmlns="" xmlns:a16="http://schemas.microsoft.com/office/drawing/2014/main" id="{D45A4090-1F49-484D-97C3-BB476ABFEA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>
                  <a:extLst>
                    <a:ext uri="{FF2B5EF4-FFF2-40B4-BE49-F238E27FC236}">
                      <a16:creationId xmlns="" xmlns:a16="http://schemas.microsoft.com/office/drawing/2014/main" id="{6E479600-1265-4F5B-BEC4-8C6F7B3843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>
                  <a:extLst>
                    <a:ext uri="{FF2B5EF4-FFF2-40B4-BE49-F238E27FC236}">
                      <a16:creationId xmlns="" xmlns:a16="http://schemas.microsoft.com/office/drawing/2014/main" id="{82B20230-57EB-4E9B-9CA0-9E8D72A9D5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>
                  <a:extLst>
                    <a:ext uri="{FF2B5EF4-FFF2-40B4-BE49-F238E27FC236}">
                      <a16:creationId xmlns="" xmlns:a16="http://schemas.microsoft.com/office/drawing/2014/main" id="{6D6D6C54-5950-4A27-A6AE-03CD578314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>
                  <a:extLst>
                    <a:ext uri="{FF2B5EF4-FFF2-40B4-BE49-F238E27FC236}">
                      <a16:creationId xmlns="" xmlns:a16="http://schemas.microsoft.com/office/drawing/2014/main" id="{260FA0E2-D4EE-4F03-A045-633A626216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>
                  <a:extLst>
                    <a:ext uri="{FF2B5EF4-FFF2-40B4-BE49-F238E27FC236}">
                      <a16:creationId xmlns="" xmlns:a16="http://schemas.microsoft.com/office/drawing/2014/main" id="{A720685F-0B20-455B-8830-52E32FE703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>
                  <a:extLst>
                    <a:ext uri="{FF2B5EF4-FFF2-40B4-BE49-F238E27FC236}">
                      <a16:creationId xmlns="" xmlns:a16="http://schemas.microsoft.com/office/drawing/2014/main" id="{0FD0E0E4-920A-4E59-B476-78998D56E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>
                  <a:extLst>
                    <a:ext uri="{FF2B5EF4-FFF2-40B4-BE49-F238E27FC236}">
                      <a16:creationId xmlns="" xmlns:a16="http://schemas.microsoft.com/office/drawing/2014/main" id="{AC3ADC04-3316-4322-9DDB-97799C9B00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>
                  <a:extLst>
                    <a:ext uri="{FF2B5EF4-FFF2-40B4-BE49-F238E27FC236}">
                      <a16:creationId xmlns="" xmlns:a16="http://schemas.microsoft.com/office/drawing/2014/main" id="{DF9AD0E8-54A9-4FB2-B9C3-3F2E3C8271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>
                  <a:extLst>
                    <a:ext uri="{FF2B5EF4-FFF2-40B4-BE49-F238E27FC236}">
                      <a16:creationId xmlns="" xmlns:a16="http://schemas.microsoft.com/office/drawing/2014/main" id="{28E97A20-B137-45FC-A353-23605DEB0F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>
                  <a:extLst>
                    <a:ext uri="{FF2B5EF4-FFF2-40B4-BE49-F238E27FC236}">
                      <a16:creationId xmlns="" xmlns:a16="http://schemas.microsoft.com/office/drawing/2014/main" id="{58B58F70-F77D-4E80-9144-0656E70B67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>
                  <a:extLst>
                    <a:ext uri="{FF2B5EF4-FFF2-40B4-BE49-F238E27FC236}">
                      <a16:creationId xmlns="" xmlns:a16="http://schemas.microsoft.com/office/drawing/2014/main" id="{C68D0A28-09FB-41C5-BDC2-9BD11BA96A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id="{B2240A02-5A19-494A-BF2D-D9DB3EF356C0}"/>
                  </a:ext>
                </a:extLst>
              </p:cNvPr>
              <p:cNvSpPr txBox="1"/>
              <p:nvPr/>
            </p:nvSpPr>
            <p:spPr>
              <a:xfrm>
                <a:off x="1006156" y="3443244"/>
                <a:ext cx="21592178" cy="32692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</a:pP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có trọng tâm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𝑮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𝑩𝑪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trong các đẳng thức sau:</a:t>
                </a:r>
              </a:p>
              <a:p>
                <a:pPr algn="just" fontAlgn="base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𝑨𝑮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𝒃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𝒄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𝒅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𝑪𝑩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2240A02-5A19-494A-BF2D-D9DB3EF35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156" y="3443244"/>
                <a:ext cx="21592178" cy="3269293"/>
              </a:xfrm>
              <a:prstGeom prst="rect">
                <a:avLst/>
              </a:prstGeom>
              <a:blipFill>
                <a:blip r:embed="rId3"/>
                <a:stretch>
                  <a:fillRect l="-1129" r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="" xmlns:a16="http://schemas.microsoft.com/office/drawing/2014/main" id="{01D07ABD-7F9E-47DB-A9E8-1BE28B5254AC}"/>
                  </a:ext>
                </a:extLst>
              </p:cNvPr>
              <p:cNvSpPr txBox="1"/>
              <p:nvPr/>
            </p:nvSpPr>
            <p:spPr>
              <a:xfrm>
                <a:off x="3913388" y="7475008"/>
                <a:ext cx="12196385" cy="20964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𝑨𝑴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𝑨𝑮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𝑨𝑮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ù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1D07ABD-7F9E-47DB-A9E8-1BE28B525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388" y="7475008"/>
                <a:ext cx="12196385" cy="20964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="" xmlns:a16="http://schemas.microsoft.com/office/drawing/2014/main" id="{DB8BA904-FC26-4015-B398-0A4F7E4D69CB}"/>
                  </a:ext>
                </a:extLst>
              </p:cNvPr>
              <p:cNvSpPr txBox="1"/>
              <p:nvPr/>
            </p:nvSpPr>
            <p:spPr>
              <a:xfrm>
                <a:off x="3913388" y="8915400"/>
                <a:ext cx="13186985" cy="20964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𝑨𝑮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B8BA904-FC26-4015-B398-0A4F7E4D6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388" y="8915400"/>
                <a:ext cx="13186985" cy="20964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="" xmlns:a16="http://schemas.microsoft.com/office/drawing/2014/main" id="{04082AC6-AA1E-4DB7-9159-04FF43B3EE0A}"/>
                  </a:ext>
                </a:extLst>
              </p:cNvPr>
              <p:cNvSpPr txBox="1"/>
              <p:nvPr/>
            </p:nvSpPr>
            <p:spPr>
              <a:xfrm>
                <a:off x="3913388" y="10775240"/>
                <a:ext cx="12196385" cy="1340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𝑮𝑨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𝑮𝑴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𝑮𝑴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ượ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4082AC6-AA1E-4DB7-9159-04FF43B3E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388" y="10775240"/>
                <a:ext cx="12196385" cy="13405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="" xmlns:a16="http://schemas.microsoft.com/office/drawing/2014/main" id="{CA41A6FE-8539-4588-B1DF-C07A5045D1CA}"/>
                  </a:ext>
                </a:extLst>
              </p:cNvPr>
              <p:cNvSpPr txBox="1"/>
              <p:nvPr/>
            </p:nvSpPr>
            <p:spPr>
              <a:xfrm>
                <a:off x="3913388" y="11765840"/>
                <a:ext cx="13186985" cy="1340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A41A6FE-8539-4588-B1DF-C07A5045D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388" y="11765840"/>
                <a:ext cx="13186985" cy="13405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DBE6432E-AE79-4A2F-B4B6-7EBD0EF32A31}"/>
              </a:ext>
            </a:extLst>
          </p:cNvPr>
          <p:cNvSpPr/>
          <p:nvPr/>
        </p:nvSpPr>
        <p:spPr>
          <a:xfrm>
            <a:off x="16930914" y="8273145"/>
            <a:ext cx="5159829" cy="3696314"/>
          </a:xfrm>
          <a:custGeom>
            <a:avLst/>
            <a:gdLst>
              <a:gd name="connsiteX0" fmla="*/ 2032000 w 5312229"/>
              <a:gd name="connsiteY0" fmla="*/ 0 h 3991428"/>
              <a:gd name="connsiteX1" fmla="*/ 0 w 5312229"/>
              <a:gd name="connsiteY1" fmla="*/ 3860800 h 3991428"/>
              <a:gd name="connsiteX2" fmla="*/ 5312229 w 5312229"/>
              <a:gd name="connsiteY2" fmla="*/ 3991428 h 3991428"/>
              <a:gd name="connsiteX3" fmla="*/ 2032000 w 5312229"/>
              <a:gd name="connsiteY3" fmla="*/ 0 h 3991428"/>
              <a:gd name="connsiteX0" fmla="*/ 1540266 w 5312229"/>
              <a:gd name="connsiteY0" fmla="*/ 0 h 3869668"/>
              <a:gd name="connsiteX1" fmla="*/ 0 w 5312229"/>
              <a:gd name="connsiteY1" fmla="*/ 3739040 h 3869668"/>
              <a:gd name="connsiteX2" fmla="*/ 5312229 w 5312229"/>
              <a:gd name="connsiteY2" fmla="*/ 3869668 h 3869668"/>
              <a:gd name="connsiteX3" fmla="*/ 1540266 w 5312229"/>
              <a:gd name="connsiteY3" fmla="*/ 0 h 3869668"/>
              <a:gd name="connsiteX0" fmla="*/ 1450859 w 5222822"/>
              <a:gd name="connsiteY0" fmla="*/ 0 h 3906460"/>
              <a:gd name="connsiteX1" fmla="*/ 0 w 5222822"/>
              <a:gd name="connsiteY1" fmla="*/ 3906460 h 3906460"/>
              <a:gd name="connsiteX2" fmla="*/ 5222822 w 5222822"/>
              <a:gd name="connsiteY2" fmla="*/ 3869668 h 3906460"/>
              <a:gd name="connsiteX3" fmla="*/ 1450859 w 5222822"/>
              <a:gd name="connsiteY3" fmla="*/ 0 h 3906460"/>
              <a:gd name="connsiteX0" fmla="*/ 1525365 w 5297328"/>
              <a:gd name="connsiteY0" fmla="*/ 0 h 3869668"/>
              <a:gd name="connsiteX1" fmla="*/ 0 w 5297328"/>
              <a:gd name="connsiteY1" fmla="*/ 3815141 h 3869668"/>
              <a:gd name="connsiteX2" fmla="*/ 5297328 w 5297328"/>
              <a:gd name="connsiteY2" fmla="*/ 3869668 h 3869668"/>
              <a:gd name="connsiteX3" fmla="*/ 1525365 w 5297328"/>
              <a:gd name="connsiteY3" fmla="*/ 0 h 3869668"/>
              <a:gd name="connsiteX0" fmla="*/ 1525365 w 5297328"/>
              <a:gd name="connsiteY0" fmla="*/ 0 h 3869668"/>
              <a:gd name="connsiteX1" fmla="*/ 0 w 5297328"/>
              <a:gd name="connsiteY1" fmla="*/ 3845580 h 3869668"/>
              <a:gd name="connsiteX2" fmla="*/ 5297328 w 5297328"/>
              <a:gd name="connsiteY2" fmla="*/ 3869668 h 3869668"/>
              <a:gd name="connsiteX3" fmla="*/ 1525365 w 5297328"/>
              <a:gd name="connsiteY3" fmla="*/ 0 h 3869668"/>
              <a:gd name="connsiteX0" fmla="*/ 1525365 w 5297328"/>
              <a:gd name="connsiteY0" fmla="*/ 0 h 3876021"/>
              <a:gd name="connsiteX1" fmla="*/ 0 w 5297328"/>
              <a:gd name="connsiteY1" fmla="*/ 3876021 h 3876021"/>
              <a:gd name="connsiteX2" fmla="*/ 5297328 w 5297328"/>
              <a:gd name="connsiteY2" fmla="*/ 3869668 h 3876021"/>
              <a:gd name="connsiteX3" fmla="*/ 1525365 w 5297328"/>
              <a:gd name="connsiteY3" fmla="*/ 0 h 387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7328" h="3876021">
                <a:moveTo>
                  <a:pt x="1525365" y="0"/>
                </a:moveTo>
                <a:lnTo>
                  <a:pt x="0" y="3876021"/>
                </a:lnTo>
                <a:lnTo>
                  <a:pt x="5297328" y="3869668"/>
                </a:lnTo>
                <a:lnTo>
                  <a:pt x="1525365" y="0"/>
                </a:lnTo>
                <a:close/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1369E77C-806C-4442-B9DB-F4B0557C72E8}"/>
              </a:ext>
            </a:extLst>
          </p:cNvPr>
          <p:cNvSpPr/>
          <p:nvPr/>
        </p:nvSpPr>
        <p:spPr>
          <a:xfrm>
            <a:off x="22018309" y="11857125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DEDD442C-1A93-4B63-B63F-5BE5AF376FF2}"/>
              </a:ext>
            </a:extLst>
          </p:cNvPr>
          <p:cNvSpPr/>
          <p:nvPr/>
        </p:nvSpPr>
        <p:spPr>
          <a:xfrm>
            <a:off x="16799826" y="11880379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61C94998-10ED-4593-A9D9-D8DB06202441}"/>
              </a:ext>
            </a:extLst>
          </p:cNvPr>
          <p:cNvSpPr/>
          <p:nvPr/>
        </p:nvSpPr>
        <p:spPr>
          <a:xfrm>
            <a:off x="19345406" y="11880378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6E1DC190-5C0E-4983-A6DD-E3F34D0FDEA2}"/>
              </a:ext>
            </a:extLst>
          </p:cNvPr>
          <p:cNvCxnSpPr>
            <a:cxnSpLocks/>
            <a:endCxn id="74" idx="0"/>
          </p:cNvCxnSpPr>
          <p:nvPr/>
        </p:nvCxnSpPr>
        <p:spPr>
          <a:xfrm>
            <a:off x="18435839" y="8292195"/>
            <a:ext cx="1011328" cy="358818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="" xmlns:a16="http://schemas.microsoft.com/office/drawing/2014/main" id="{4843CE4E-6030-4CDD-9724-CB10F1760F93}"/>
              </a:ext>
            </a:extLst>
          </p:cNvPr>
          <p:cNvSpPr/>
          <p:nvPr/>
        </p:nvSpPr>
        <p:spPr>
          <a:xfrm>
            <a:off x="18335625" y="8184065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="" xmlns:a16="http://schemas.microsoft.com/office/drawing/2014/main" id="{39D5AAFA-1853-4DCE-BEB6-E59A1D0D8E38}"/>
              </a:ext>
            </a:extLst>
          </p:cNvPr>
          <p:cNvSpPr/>
          <p:nvPr/>
        </p:nvSpPr>
        <p:spPr>
          <a:xfrm>
            <a:off x="19002651" y="10608489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="" xmlns:a16="http://schemas.microsoft.com/office/drawing/2014/main" id="{67E0FD04-E14D-4A87-9B77-ECC1C411D9C0}"/>
              </a:ext>
            </a:extLst>
          </p:cNvPr>
          <p:cNvSpPr/>
          <p:nvPr/>
        </p:nvSpPr>
        <p:spPr>
          <a:xfrm>
            <a:off x="18671973" y="9412307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804DFC1-BC34-4D39-AF49-27FE355858D7}"/>
              </a:ext>
            </a:extLst>
          </p:cNvPr>
          <p:cNvSpPr txBox="1"/>
          <p:nvPr/>
        </p:nvSpPr>
        <p:spPr>
          <a:xfrm flipH="1">
            <a:off x="18188379" y="7522994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A9198215-4CB6-452E-909D-4FAEC4C5ED5E}"/>
              </a:ext>
            </a:extLst>
          </p:cNvPr>
          <p:cNvSpPr txBox="1"/>
          <p:nvPr/>
        </p:nvSpPr>
        <p:spPr>
          <a:xfrm flipH="1">
            <a:off x="16692694" y="12129594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3FEEE47A-BE26-46DD-BDB7-0A5733A2F1EC}"/>
              </a:ext>
            </a:extLst>
          </p:cNvPr>
          <p:cNvSpPr txBox="1"/>
          <p:nvPr/>
        </p:nvSpPr>
        <p:spPr>
          <a:xfrm flipH="1">
            <a:off x="21809416" y="12087481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7898E7D5-4677-4114-85DE-AB93E60DDCBE}"/>
              </a:ext>
            </a:extLst>
          </p:cNvPr>
          <p:cNvSpPr txBox="1"/>
          <p:nvPr/>
        </p:nvSpPr>
        <p:spPr>
          <a:xfrm flipH="1">
            <a:off x="19200174" y="12087481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10A56BB6-43DE-483D-8157-F70746F3553A}"/>
              </a:ext>
            </a:extLst>
          </p:cNvPr>
          <p:cNvSpPr txBox="1"/>
          <p:nvPr/>
        </p:nvSpPr>
        <p:spPr>
          <a:xfrm flipH="1">
            <a:off x="18369821" y="10398213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20400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7" grpId="0"/>
      <p:bldP spid="84" grpId="0"/>
      <p:bldP spid="76" grpId="0"/>
      <p:bldP spid="83" grpId="0"/>
      <p:bldP spid="3" grpId="0" animBg="1"/>
      <p:bldP spid="71" grpId="0" animBg="1"/>
      <p:bldP spid="72" grpId="0" animBg="1"/>
      <p:bldP spid="74" grpId="0" animBg="1"/>
      <p:bldP spid="4" grpId="0" animBg="1"/>
      <p:bldP spid="78" grpId="0" animBg="1"/>
      <p:bldP spid="85" grpId="0" animBg="1"/>
      <p:bldP spid="20" grpId="0"/>
      <p:bldP spid="86" grpId="0"/>
      <p:bldP spid="87" grpId="0"/>
      <p:bldP spid="88" grpId="0"/>
      <p:bldP spid="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0">
            <a:extLst>
              <a:ext uri="{FF2B5EF4-FFF2-40B4-BE49-F238E27FC236}">
                <a16:creationId xmlns="" xmlns:a16="http://schemas.microsoft.com/office/drawing/2014/main" id="{910CF679-A53E-49E6-B76F-459112C2D174}"/>
              </a:ext>
            </a:extLst>
          </p:cNvPr>
          <p:cNvGrpSpPr/>
          <p:nvPr/>
        </p:nvGrpSpPr>
        <p:grpSpPr>
          <a:xfrm>
            <a:off x="346609" y="1633564"/>
            <a:ext cx="5500964" cy="914383"/>
            <a:chOff x="7459670" y="7086600"/>
            <a:chExt cx="5501601" cy="914489"/>
          </a:xfrm>
        </p:grpSpPr>
        <p:sp>
          <p:nvSpPr>
            <p:cNvPr id="103" name="Rectangle 102">
              <a:extLst>
                <a:ext uri="{FF2B5EF4-FFF2-40B4-BE49-F238E27FC236}">
                  <a16:creationId xmlns="" xmlns:a16="http://schemas.microsoft.com/office/drawing/2014/main" id="{03FC3B3D-0203-46A8-A87D-FE236DD56E98}"/>
                </a:ext>
              </a:extLst>
            </p:cNvPr>
            <p:cNvSpPr/>
            <p:nvPr/>
          </p:nvSpPr>
          <p:spPr>
            <a:xfrm>
              <a:off x="9092456" y="7178187"/>
              <a:ext cx="3868815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4" name="Group 26">
              <a:extLst>
                <a:ext uri="{FF2B5EF4-FFF2-40B4-BE49-F238E27FC236}">
                  <a16:creationId xmlns="" xmlns:a16="http://schemas.microsoft.com/office/drawing/2014/main" id="{B5ABC550-D0F9-4176-8D9D-DF4FE01EFD0B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89"/>
              <a:chOff x="7459669" y="7543800"/>
              <a:chExt cx="1381118" cy="914489"/>
            </a:xfrm>
          </p:grpSpPr>
          <p:sp>
            <p:nvSpPr>
              <p:cNvPr id="105" name="Isosceles Triangle 44">
                <a:extLst>
                  <a:ext uri="{FF2B5EF4-FFF2-40B4-BE49-F238E27FC236}">
                    <a16:creationId xmlns="" xmlns:a16="http://schemas.microsoft.com/office/drawing/2014/main" id="{BF3ACB79-5BEE-4A32-880D-F9931BF2098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6" name="Group 28">
                <a:extLst>
                  <a:ext uri="{FF2B5EF4-FFF2-40B4-BE49-F238E27FC236}">
                    <a16:creationId xmlns="" xmlns:a16="http://schemas.microsoft.com/office/drawing/2014/main" id="{41A39B2B-3B1E-4552-A752-C117F035AC6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107" name="Round Same Side Corner Rectangle 60">
                  <a:extLst>
                    <a:ext uri="{FF2B5EF4-FFF2-40B4-BE49-F238E27FC236}">
                      <a16:creationId xmlns="" xmlns:a16="http://schemas.microsoft.com/office/drawing/2014/main" id="{51380C8E-646F-4782-86D8-06E3C6D179C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="" xmlns:a16="http://schemas.microsoft.com/office/drawing/2014/main" id="{7E8DA3AF-1DB6-4D1C-A9C6-7718F999E6D0}"/>
                    </a:ext>
                  </a:extLst>
                </p:cNvPr>
                <p:cNvSpPr txBox="1"/>
                <p:nvPr/>
              </p:nvSpPr>
              <p:spPr>
                <a:xfrm>
                  <a:off x="7942909" y="7688759"/>
                  <a:ext cx="539312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32" name="Group 10">
            <a:extLst>
              <a:ext uri="{FF2B5EF4-FFF2-40B4-BE49-F238E27FC236}">
                <a16:creationId xmlns="" xmlns:a16="http://schemas.microsoft.com/office/drawing/2014/main" id="{B4162C80-7BCD-4002-B4D1-EEDB4C0D5E7E}"/>
              </a:ext>
            </a:extLst>
          </p:cNvPr>
          <p:cNvGrpSpPr/>
          <p:nvPr/>
        </p:nvGrpSpPr>
        <p:grpSpPr>
          <a:xfrm>
            <a:off x="917050" y="7164429"/>
            <a:ext cx="21819676" cy="6421240"/>
            <a:chOff x="1270511" y="5867400"/>
            <a:chExt cx="21819676" cy="7104018"/>
          </a:xfrm>
        </p:grpSpPr>
        <p:sp>
          <p:nvSpPr>
            <p:cNvPr id="33" name="Rounded Rectangle 52">
              <a:extLst>
                <a:ext uri="{FF2B5EF4-FFF2-40B4-BE49-F238E27FC236}">
                  <a16:creationId xmlns="" xmlns:a16="http://schemas.microsoft.com/office/drawing/2014/main" id="{2D339C7F-EACB-46C3-B982-83FBF4517FA5}"/>
                </a:ext>
              </a:extLst>
            </p:cNvPr>
            <p:cNvSpPr/>
            <p:nvPr/>
          </p:nvSpPr>
          <p:spPr>
            <a:xfrm>
              <a:off x="1272210" y="6139009"/>
              <a:ext cx="21817977" cy="683240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60">
              <a:extLst>
                <a:ext uri="{FF2B5EF4-FFF2-40B4-BE49-F238E27FC236}">
                  <a16:creationId xmlns="" xmlns:a16="http://schemas.microsoft.com/office/drawing/2014/main" id="{378A47AE-E4F2-49AF-9CD4-A4055FDD90AC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35" name="Freeform 20">
                <a:extLst>
                  <a:ext uri="{FF2B5EF4-FFF2-40B4-BE49-F238E27FC236}">
                    <a16:creationId xmlns="" xmlns:a16="http://schemas.microsoft.com/office/drawing/2014/main" id="{08AB5FA8-6936-4AD8-A8A0-15FEA49F772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19DC1C29-4A15-4339-9882-919C3200E6F8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58">
                <a:extLst>
                  <a:ext uri="{FF2B5EF4-FFF2-40B4-BE49-F238E27FC236}">
                    <a16:creationId xmlns="" xmlns:a16="http://schemas.microsoft.com/office/drawing/2014/main" id="{E4784DB9-6BA5-4C4E-A664-B25C3921C0C6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="" xmlns:a16="http://schemas.microsoft.com/office/drawing/2014/main" id="{C7D255A6-F52E-4A70-9889-ABA94C7AEA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9" name="Group 54">
            <a:extLst>
              <a:ext uri="{FF2B5EF4-FFF2-40B4-BE49-F238E27FC236}">
                <a16:creationId xmlns="" xmlns:a16="http://schemas.microsoft.com/office/drawing/2014/main" id="{3FE91C94-04BF-4FA7-8222-6AB31161F284}"/>
              </a:ext>
            </a:extLst>
          </p:cNvPr>
          <p:cNvGrpSpPr/>
          <p:nvPr/>
        </p:nvGrpSpPr>
        <p:grpSpPr>
          <a:xfrm>
            <a:off x="846953" y="2667000"/>
            <a:ext cx="21841827" cy="4137247"/>
            <a:chOff x="1268078" y="3405486"/>
            <a:chExt cx="21841827" cy="4137247"/>
          </a:xfrm>
        </p:grpSpPr>
        <p:sp>
          <p:nvSpPr>
            <p:cNvPr id="40" name="Rounded Rectangle 61">
              <a:extLst>
                <a:ext uri="{FF2B5EF4-FFF2-40B4-BE49-F238E27FC236}">
                  <a16:creationId xmlns="" xmlns:a16="http://schemas.microsoft.com/office/drawing/2014/main" id="{18C42423-50E8-448A-BC50-31F0BDC3C34D}"/>
                </a:ext>
              </a:extLst>
            </p:cNvPr>
            <p:cNvSpPr/>
            <p:nvPr/>
          </p:nvSpPr>
          <p:spPr>
            <a:xfrm>
              <a:off x="1268078" y="3790950"/>
              <a:ext cx="21841827" cy="375178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67">
              <a:extLst>
                <a:ext uri="{FF2B5EF4-FFF2-40B4-BE49-F238E27FC236}">
                  <a16:creationId xmlns="" xmlns:a16="http://schemas.microsoft.com/office/drawing/2014/main" id="{509AEA07-F2E7-4536-8E19-8D89A31AAEE1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2" name="Freeform 20">
                <a:extLst>
                  <a:ext uri="{FF2B5EF4-FFF2-40B4-BE49-F238E27FC236}">
                    <a16:creationId xmlns="" xmlns:a16="http://schemas.microsoft.com/office/drawing/2014/main" id="{72B7FF26-1D26-4A8F-89B5-FD42C393180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6CD5FD9A-6AE0-4EEF-AC82-DF7378688C7C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70">
                <a:extLst>
                  <a:ext uri="{FF2B5EF4-FFF2-40B4-BE49-F238E27FC236}">
                    <a16:creationId xmlns="" xmlns:a16="http://schemas.microsoft.com/office/drawing/2014/main" id="{D3A97190-6FF6-48C8-896D-50E108E44EF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="" xmlns:a16="http://schemas.microsoft.com/office/drawing/2014/main" id="{16810067-C0E8-485B-93E3-64450194A19B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>
                  <a:extLst>
                    <a:ext uri="{FF2B5EF4-FFF2-40B4-BE49-F238E27FC236}">
                      <a16:creationId xmlns="" xmlns:a16="http://schemas.microsoft.com/office/drawing/2014/main" id="{1C44BB41-9B9D-4331-9E00-6867AD0288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>
                  <a:extLst>
                    <a:ext uri="{FF2B5EF4-FFF2-40B4-BE49-F238E27FC236}">
                      <a16:creationId xmlns="" xmlns:a16="http://schemas.microsoft.com/office/drawing/2014/main" id="{D68AB663-ED0D-4844-886A-D32DCF5D7E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>
                  <a:extLst>
                    <a:ext uri="{FF2B5EF4-FFF2-40B4-BE49-F238E27FC236}">
                      <a16:creationId xmlns="" xmlns:a16="http://schemas.microsoft.com/office/drawing/2014/main" id="{9ECF5045-2AC7-489A-9A8C-3514AA2DB1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>
                  <a:extLst>
                    <a:ext uri="{FF2B5EF4-FFF2-40B4-BE49-F238E27FC236}">
                      <a16:creationId xmlns="" xmlns:a16="http://schemas.microsoft.com/office/drawing/2014/main" id="{5AC83C98-F437-4580-B208-C386825848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>
                  <a:extLst>
                    <a:ext uri="{FF2B5EF4-FFF2-40B4-BE49-F238E27FC236}">
                      <a16:creationId xmlns="" xmlns:a16="http://schemas.microsoft.com/office/drawing/2014/main" id="{D1BC7D22-6A0D-402E-A84C-91712CA421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>
                  <a:extLst>
                    <a:ext uri="{FF2B5EF4-FFF2-40B4-BE49-F238E27FC236}">
                      <a16:creationId xmlns="" xmlns:a16="http://schemas.microsoft.com/office/drawing/2014/main" id="{9FF4B089-26E8-40C4-86DF-EE64DD37E2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>
                  <a:extLst>
                    <a:ext uri="{FF2B5EF4-FFF2-40B4-BE49-F238E27FC236}">
                      <a16:creationId xmlns="" xmlns:a16="http://schemas.microsoft.com/office/drawing/2014/main" id="{2F87BA44-BE34-423A-BD99-29EC63D683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>
                  <a:extLst>
                    <a:ext uri="{FF2B5EF4-FFF2-40B4-BE49-F238E27FC236}">
                      <a16:creationId xmlns="" xmlns:a16="http://schemas.microsoft.com/office/drawing/2014/main" id="{B48D4263-EF25-4298-8EA5-3474605D82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>
                  <a:extLst>
                    <a:ext uri="{FF2B5EF4-FFF2-40B4-BE49-F238E27FC236}">
                      <a16:creationId xmlns="" xmlns:a16="http://schemas.microsoft.com/office/drawing/2014/main" id="{444CEE5E-C1F9-4101-88E7-217EA115A9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>
                  <a:extLst>
                    <a:ext uri="{FF2B5EF4-FFF2-40B4-BE49-F238E27FC236}">
                      <a16:creationId xmlns="" xmlns:a16="http://schemas.microsoft.com/office/drawing/2014/main" id="{AC142377-FBB1-4242-8249-E79CBF3320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>
                  <a:extLst>
                    <a:ext uri="{FF2B5EF4-FFF2-40B4-BE49-F238E27FC236}">
                      <a16:creationId xmlns="" xmlns:a16="http://schemas.microsoft.com/office/drawing/2014/main" id="{6EBD7BEF-224B-4315-BADA-4796657AC5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>
                  <a:extLst>
                    <a:ext uri="{FF2B5EF4-FFF2-40B4-BE49-F238E27FC236}">
                      <a16:creationId xmlns="" xmlns:a16="http://schemas.microsoft.com/office/drawing/2014/main" id="{52496C7B-B64D-4742-81B7-6771B3F26D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>
                  <a:extLst>
                    <a:ext uri="{FF2B5EF4-FFF2-40B4-BE49-F238E27FC236}">
                      <a16:creationId xmlns="" xmlns:a16="http://schemas.microsoft.com/office/drawing/2014/main" id="{D45A4090-1F49-484D-97C3-BB476ABFEA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>
                  <a:extLst>
                    <a:ext uri="{FF2B5EF4-FFF2-40B4-BE49-F238E27FC236}">
                      <a16:creationId xmlns="" xmlns:a16="http://schemas.microsoft.com/office/drawing/2014/main" id="{6E479600-1265-4F5B-BEC4-8C6F7B3843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>
                  <a:extLst>
                    <a:ext uri="{FF2B5EF4-FFF2-40B4-BE49-F238E27FC236}">
                      <a16:creationId xmlns="" xmlns:a16="http://schemas.microsoft.com/office/drawing/2014/main" id="{82B20230-57EB-4E9B-9CA0-9E8D72A9D5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>
                  <a:extLst>
                    <a:ext uri="{FF2B5EF4-FFF2-40B4-BE49-F238E27FC236}">
                      <a16:creationId xmlns="" xmlns:a16="http://schemas.microsoft.com/office/drawing/2014/main" id="{6D6D6C54-5950-4A27-A6AE-03CD578314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>
                  <a:extLst>
                    <a:ext uri="{FF2B5EF4-FFF2-40B4-BE49-F238E27FC236}">
                      <a16:creationId xmlns="" xmlns:a16="http://schemas.microsoft.com/office/drawing/2014/main" id="{260FA0E2-D4EE-4F03-A045-633A626216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>
                  <a:extLst>
                    <a:ext uri="{FF2B5EF4-FFF2-40B4-BE49-F238E27FC236}">
                      <a16:creationId xmlns="" xmlns:a16="http://schemas.microsoft.com/office/drawing/2014/main" id="{A720685F-0B20-455B-8830-52E32FE703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>
                  <a:extLst>
                    <a:ext uri="{FF2B5EF4-FFF2-40B4-BE49-F238E27FC236}">
                      <a16:creationId xmlns="" xmlns:a16="http://schemas.microsoft.com/office/drawing/2014/main" id="{0FD0E0E4-920A-4E59-B476-78998D56E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>
                  <a:extLst>
                    <a:ext uri="{FF2B5EF4-FFF2-40B4-BE49-F238E27FC236}">
                      <a16:creationId xmlns="" xmlns:a16="http://schemas.microsoft.com/office/drawing/2014/main" id="{AC3ADC04-3316-4322-9DDB-97799C9B00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>
                  <a:extLst>
                    <a:ext uri="{FF2B5EF4-FFF2-40B4-BE49-F238E27FC236}">
                      <a16:creationId xmlns="" xmlns:a16="http://schemas.microsoft.com/office/drawing/2014/main" id="{DF9AD0E8-54A9-4FB2-B9C3-3F2E3C8271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>
                  <a:extLst>
                    <a:ext uri="{FF2B5EF4-FFF2-40B4-BE49-F238E27FC236}">
                      <a16:creationId xmlns="" xmlns:a16="http://schemas.microsoft.com/office/drawing/2014/main" id="{28E97A20-B137-45FC-A353-23605DEB0F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>
                  <a:extLst>
                    <a:ext uri="{FF2B5EF4-FFF2-40B4-BE49-F238E27FC236}">
                      <a16:creationId xmlns="" xmlns:a16="http://schemas.microsoft.com/office/drawing/2014/main" id="{58B58F70-F77D-4E80-9144-0656E70B67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>
                  <a:extLst>
                    <a:ext uri="{FF2B5EF4-FFF2-40B4-BE49-F238E27FC236}">
                      <a16:creationId xmlns="" xmlns:a16="http://schemas.microsoft.com/office/drawing/2014/main" id="{C68D0A28-09FB-41C5-BDC2-9BD11BA96A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id="{B2240A02-5A19-494A-BF2D-D9DB3EF356C0}"/>
                  </a:ext>
                </a:extLst>
              </p:cNvPr>
              <p:cNvSpPr txBox="1"/>
              <p:nvPr/>
            </p:nvSpPr>
            <p:spPr>
              <a:xfrm>
                <a:off x="1006156" y="3443244"/>
                <a:ext cx="21592178" cy="32692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</a:pP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có trọng tâm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𝑮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𝑩𝑪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trong các đẳng thức sau:</a:t>
                </a:r>
              </a:p>
              <a:p>
                <a:pPr algn="just" fontAlgn="base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𝑨𝑮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𝒃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𝒄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𝒅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𝑪𝑩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2240A02-5A19-494A-BF2D-D9DB3EF35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156" y="3443244"/>
                <a:ext cx="21592178" cy="3269293"/>
              </a:xfrm>
              <a:prstGeom prst="rect">
                <a:avLst/>
              </a:prstGeom>
              <a:blipFill>
                <a:blip r:embed="rId3"/>
                <a:stretch>
                  <a:fillRect l="-1129" r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="" xmlns:a16="http://schemas.microsoft.com/office/drawing/2014/main" id="{01D07ABD-7F9E-47DB-A9E8-1BE28B5254AC}"/>
                  </a:ext>
                </a:extLst>
              </p:cNvPr>
              <p:cNvSpPr txBox="1"/>
              <p:nvPr/>
            </p:nvSpPr>
            <p:spPr>
              <a:xfrm>
                <a:off x="4416543" y="6969450"/>
                <a:ext cx="12196385" cy="2089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𝑮𝑴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𝑨𝑴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𝐯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𝑨𝑴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ù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1D07ABD-7F9E-47DB-A9E8-1BE28B525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543" y="6969450"/>
                <a:ext cx="12196385" cy="20898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="" xmlns:a16="http://schemas.microsoft.com/office/drawing/2014/main" id="{DB8BA904-FC26-4015-B398-0A4F7E4D69CB}"/>
                  </a:ext>
                </a:extLst>
              </p:cNvPr>
              <p:cNvSpPr txBox="1"/>
              <p:nvPr/>
            </p:nvSpPr>
            <p:spPr>
              <a:xfrm>
                <a:off x="4416543" y="8336359"/>
                <a:ext cx="13186985" cy="21030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B8BA904-FC26-4015-B398-0A4F7E4D6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543" y="8336359"/>
                <a:ext cx="13186985" cy="21030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="" xmlns:a16="http://schemas.microsoft.com/office/drawing/2014/main" id="{04082AC6-AA1E-4DB7-9159-04FF43B3EE0A}"/>
                  </a:ext>
                </a:extLst>
              </p:cNvPr>
              <p:cNvSpPr txBox="1"/>
              <p:nvPr/>
            </p:nvSpPr>
            <p:spPr>
              <a:xfrm>
                <a:off x="4416543" y="9985743"/>
                <a:ext cx="12196385" cy="20964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𝑩𝑴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𝐂𝐁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𝐯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𝑪𝑩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ượ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4082AC6-AA1E-4DB7-9159-04FF43B3E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543" y="9985743"/>
                <a:ext cx="12196385" cy="20964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="" xmlns:a16="http://schemas.microsoft.com/office/drawing/2014/main" id="{CA41A6FE-8539-4588-B1DF-C07A5045D1CA}"/>
                  </a:ext>
                </a:extLst>
              </p:cNvPr>
              <p:cNvSpPr txBox="1"/>
              <p:nvPr/>
            </p:nvSpPr>
            <p:spPr>
              <a:xfrm>
                <a:off x="4416543" y="11542701"/>
                <a:ext cx="13186985" cy="19938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𝑪𝑩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A41A6FE-8539-4588-B1DF-C07A5045D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543" y="11542701"/>
                <a:ext cx="13186985" cy="19938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Freeform: Shape 89">
            <a:extLst>
              <a:ext uri="{FF2B5EF4-FFF2-40B4-BE49-F238E27FC236}">
                <a16:creationId xmlns="" xmlns:a16="http://schemas.microsoft.com/office/drawing/2014/main" id="{C0D81655-A83C-4868-9D3F-CE43CD935BFF}"/>
              </a:ext>
            </a:extLst>
          </p:cNvPr>
          <p:cNvSpPr/>
          <p:nvPr/>
        </p:nvSpPr>
        <p:spPr>
          <a:xfrm>
            <a:off x="16930914" y="8273145"/>
            <a:ext cx="5159829" cy="3696314"/>
          </a:xfrm>
          <a:custGeom>
            <a:avLst/>
            <a:gdLst>
              <a:gd name="connsiteX0" fmla="*/ 2032000 w 5312229"/>
              <a:gd name="connsiteY0" fmla="*/ 0 h 3991428"/>
              <a:gd name="connsiteX1" fmla="*/ 0 w 5312229"/>
              <a:gd name="connsiteY1" fmla="*/ 3860800 h 3991428"/>
              <a:gd name="connsiteX2" fmla="*/ 5312229 w 5312229"/>
              <a:gd name="connsiteY2" fmla="*/ 3991428 h 3991428"/>
              <a:gd name="connsiteX3" fmla="*/ 2032000 w 5312229"/>
              <a:gd name="connsiteY3" fmla="*/ 0 h 3991428"/>
              <a:gd name="connsiteX0" fmla="*/ 1540266 w 5312229"/>
              <a:gd name="connsiteY0" fmla="*/ 0 h 3869668"/>
              <a:gd name="connsiteX1" fmla="*/ 0 w 5312229"/>
              <a:gd name="connsiteY1" fmla="*/ 3739040 h 3869668"/>
              <a:gd name="connsiteX2" fmla="*/ 5312229 w 5312229"/>
              <a:gd name="connsiteY2" fmla="*/ 3869668 h 3869668"/>
              <a:gd name="connsiteX3" fmla="*/ 1540266 w 5312229"/>
              <a:gd name="connsiteY3" fmla="*/ 0 h 3869668"/>
              <a:gd name="connsiteX0" fmla="*/ 1450859 w 5222822"/>
              <a:gd name="connsiteY0" fmla="*/ 0 h 3906460"/>
              <a:gd name="connsiteX1" fmla="*/ 0 w 5222822"/>
              <a:gd name="connsiteY1" fmla="*/ 3906460 h 3906460"/>
              <a:gd name="connsiteX2" fmla="*/ 5222822 w 5222822"/>
              <a:gd name="connsiteY2" fmla="*/ 3869668 h 3906460"/>
              <a:gd name="connsiteX3" fmla="*/ 1450859 w 5222822"/>
              <a:gd name="connsiteY3" fmla="*/ 0 h 3906460"/>
              <a:gd name="connsiteX0" fmla="*/ 1525365 w 5297328"/>
              <a:gd name="connsiteY0" fmla="*/ 0 h 3869668"/>
              <a:gd name="connsiteX1" fmla="*/ 0 w 5297328"/>
              <a:gd name="connsiteY1" fmla="*/ 3815141 h 3869668"/>
              <a:gd name="connsiteX2" fmla="*/ 5297328 w 5297328"/>
              <a:gd name="connsiteY2" fmla="*/ 3869668 h 3869668"/>
              <a:gd name="connsiteX3" fmla="*/ 1525365 w 5297328"/>
              <a:gd name="connsiteY3" fmla="*/ 0 h 3869668"/>
              <a:gd name="connsiteX0" fmla="*/ 1525365 w 5297328"/>
              <a:gd name="connsiteY0" fmla="*/ 0 h 3869668"/>
              <a:gd name="connsiteX1" fmla="*/ 0 w 5297328"/>
              <a:gd name="connsiteY1" fmla="*/ 3845580 h 3869668"/>
              <a:gd name="connsiteX2" fmla="*/ 5297328 w 5297328"/>
              <a:gd name="connsiteY2" fmla="*/ 3869668 h 3869668"/>
              <a:gd name="connsiteX3" fmla="*/ 1525365 w 5297328"/>
              <a:gd name="connsiteY3" fmla="*/ 0 h 3869668"/>
              <a:gd name="connsiteX0" fmla="*/ 1525365 w 5297328"/>
              <a:gd name="connsiteY0" fmla="*/ 0 h 3876021"/>
              <a:gd name="connsiteX1" fmla="*/ 0 w 5297328"/>
              <a:gd name="connsiteY1" fmla="*/ 3876021 h 3876021"/>
              <a:gd name="connsiteX2" fmla="*/ 5297328 w 5297328"/>
              <a:gd name="connsiteY2" fmla="*/ 3869668 h 3876021"/>
              <a:gd name="connsiteX3" fmla="*/ 1525365 w 5297328"/>
              <a:gd name="connsiteY3" fmla="*/ 0 h 387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7328" h="3876021">
                <a:moveTo>
                  <a:pt x="1525365" y="0"/>
                </a:moveTo>
                <a:lnTo>
                  <a:pt x="0" y="3876021"/>
                </a:lnTo>
                <a:lnTo>
                  <a:pt x="5297328" y="3869668"/>
                </a:lnTo>
                <a:lnTo>
                  <a:pt x="1525365" y="0"/>
                </a:lnTo>
                <a:close/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="" xmlns:a16="http://schemas.microsoft.com/office/drawing/2014/main" id="{709BFEDD-1AA9-41AF-B019-C035CEEF0E6B}"/>
              </a:ext>
            </a:extLst>
          </p:cNvPr>
          <p:cNvSpPr/>
          <p:nvPr/>
        </p:nvSpPr>
        <p:spPr>
          <a:xfrm>
            <a:off x="22018309" y="11857125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="" xmlns:a16="http://schemas.microsoft.com/office/drawing/2014/main" id="{5FBD404F-0073-4ADD-AD51-C25EBE40B9CD}"/>
              </a:ext>
            </a:extLst>
          </p:cNvPr>
          <p:cNvSpPr/>
          <p:nvPr/>
        </p:nvSpPr>
        <p:spPr>
          <a:xfrm>
            <a:off x="16799826" y="11880379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="" xmlns:a16="http://schemas.microsoft.com/office/drawing/2014/main" id="{DD6953E6-84C2-4CBD-8096-8AC17DA796B1}"/>
              </a:ext>
            </a:extLst>
          </p:cNvPr>
          <p:cNvSpPr/>
          <p:nvPr/>
        </p:nvSpPr>
        <p:spPr>
          <a:xfrm>
            <a:off x="19345406" y="11880378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>
            <a:extLst>
              <a:ext uri="{FF2B5EF4-FFF2-40B4-BE49-F238E27FC236}">
                <a16:creationId xmlns="" xmlns:a16="http://schemas.microsoft.com/office/drawing/2014/main" id="{30906BF9-51E3-42B5-AB6A-9D716767AA80}"/>
              </a:ext>
            </a:extLst>
          </p:cNvPr>
          <p:cNvCxnSpPr>
            <a:cxnSpLocks/>
            <a:endCxn id="93" idx="0"/>
          </p:cNvCxnSpPr>
          <p:nvPr/>
        </p:nvCxnSpPr>
        <p:spPr>
          <a:xfrm>
            <a:off x="18435839" y="8292195"/>
            <a:ext cx="1011328" cy="358818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="" xmlns:a16="http://schemas.microsoft.com/office/drawing/2014/main" id="{9790A918-9D44-4924-A038-0CF15DC6916D}"/>
              </a:ext>
            </a:extLst>
          </p:cNvPr>
          <p:cNvSpPr/>
          <p:nvPr/>
        </p:nvSpPr>
        <p:spPr>
          <a:xfrm>
            <a:off x="18335625" y="8184065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="" xmlns:a16="http://schemas.microsoft.com/office/drawing/2014/main" id="{A4EF9B02-FA31-4EF1-A4FA-78B233EBF659}"/>
              </a:ext>
            </a:extLst>
          </p:cNvPr>
          <p:cNvSpPr/>
          <p:nvPr/>
        </p:nvSpPr>
        <p:spPr>
          <a:xfrm>
            <a:off x="19002651" y="10608489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="" xmlns:a16="http://schemas.microsoft.com/office/drawing/2014/main" id="{692FDB77-A3F8-45E1-A589-F5AF6E27913D}"/>
              </a:ext>
            </a:extLst>
          </p:cNvPr>
          <p:cNvSpPr/>
          <p:nvPr/>
        </p:nvSpPr>
        <p:spPr>
          <a:xfrm>
            <a:off x="18671973" y="9412307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8EDCA6CB-984A-48D9-A429-401D55EF2EB4}"/>
              </a:ext>
            </a:extLst>
          </p:cNvPr>
          <p:cNvSpPr txBox="1"/>
          <p:nvPr/>
        </p:nvSpPr>
        <p:spPr>
          <a:xfrm flipH="1">
            <a:off x="18188379" y="7522994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4A45C44A-88C2-4B95-BD01-3338D56B4639}"/>
              </a:ext>
            </a:extLst>
          </p:cNvPr>
          <p:cNvSpPr txBox="1"/>
          <p:nvPr/>
        </p:nvSpPr>
        <p:spPr>
          <a:xfrm flipH="1">
            <a:off x="16692694" y="12129594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1C8CEFEB-98E9-4F8D-8057-F54C0AFCE972}"/>
              </a:ext>
            </a:extLst>
          </p:cNvPr>
          <p:cNvSpPr txBox="1"/>
          <p:nvPr/>
        </p:nvSpPr>
        <p:spPr>
          <a:xfrm flipH="1">
            <a:off x="21809416" y="12087481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BCFC69FC-C230-420B-8DDF-7E1F1017BFBC}"/>
              </a:ext>
            </a:extLst>
          </p:cNvPr>
          <p:cNvSpPr txBox="1"/>
          <p:nvPr/>
        </p:nvSpPr>
        <p:spPr>
          <a:xfrm flipH="1">
            <a:off x="19200174" y="12087481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23007C93-2C1D-40D8-8D6E-D052C451C899}"/>
              </a:ext>
            </a:extLst>
          </p:cNvPr>
          <p:cNvSpPr txBox="1"/>
          <p:nvPr/>
        </p:nvSpPr>
        <p:spPr>
          <a:xfrm flipH="1">
            <a:off x="18369821" y="10398213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6244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4" grpId="0"/>
      <p:bldP spid="76" grpId="0"/>
      <p:bldP spid="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0">
            <a:extLst>
              <a:ext uri="{FF2B5EF4-FFF2-40B4-BE49-F238E27FC236}">
                <a16:creationId xmlns="" xmlns:a16="http://schemas.microsoft.com/office/drawing/2014/main" id="{64A89557-019A-4F89-AC92-75D3BD4AE8BA}"/>
              </a:ext>
            </a:extLst>
          </p:cNvPr>
          <p:cNvGrpSpPr/>
          <p:nvPr/>
        </p:nvGrpSpPr>
        <p:grpSpPr>
          <a:xfrm>
            <a:off x="10896600" y="7253203"/>
            <a:ext cx="11998726" cy="5167397"/>
            <a:chOff x="1270511" y="5867400"/>
            <a:chExt cx="11998726" cy="5716852"/>
          </a:xfrm>
        </p:grpSpPr>
        <p:sp>
          <p:nvSpPr>
            <p:cNvPr id="144" name="Rounded Rectangle 52">
              <a:extLst>
                <a:ext uri="{FF2B5EF4-FFF2-40B4-BE49-F238E27FC236}">
                  <a16:creationId xmlns="" xmlns:a16="http://schemas.microsoft.com/office/drawing/2014/main" id="{8D16BEB5-3090-41DF-A94F-BFBD3B1F0FFE}"/>
                </a:ext>
              </a:extLst>
            </p:cNvPr>
            <p:cNvSpPr/>
            <p:nvPr/>
          </p:nvSpPr>
          <p:spPr>
            <a:xfrm>
              <a:off x="1272211" y="6139008"/>
              <a:ext cx="11997026" cy="54452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5" name="Group 60">
              <a:extLst>
                <a:ext uri="{FF2B5EF4-FFF2-40B4-BE49-F238E27FC236}">
                  <a16:creationId xmlns="" xmlns:a16="http://schemas.microsoft.com/office/drawing/2014/main" id="{7FA2BC8E-6D69-4063-85B3-853DBB385C83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146" name="Freeform 20">
                <a:extLst>
                  <a:ext uri="{FF2B5EF4-FFF2-40B4-BE49-F238E27FC236}">
                    <a16:creationId xmlns="" xmlns:a16="http://schemas.microsoft.com/office/drawing/2014/main" id="{A0016BBA-3963-40F0-9472-948D4045FA5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="" xmlns:a16="http://schemas.microsoft.com/office/drawing/2014/main" id="{E28B4A23-A59A-4E11-B555-A9C53B610FD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8" name="Round Diagonal Corner Rectangle 58">
                <a:extLst>
                  <a:ext uri="{FF2B5EF4-FFF2-40B4-BE49-F238E27FC236}">
                    <a16:creationId xmlns="" xmlns:a16="http://schemas.microsoft.com/office/drawing/2014/main" id="{81F76453-B9C0-487A-837E-1751316E3D8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Freeform 15">
                <a:extLst>
                  <a:ext uri="{FF2B5EF4-FFF2-40B4-BE49-F238E27FC236}">
                    <a16:creationId xmlns="" xmlns:a16="http://schemas.microsoft.com/office/drawing/2014/main" id="{B164FB76-4E5E-4E47-ADEE-3182C55006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8" name="Group 137">
            <a:extLst>
              <a:ext uri="{FF2B5EF4-FFF2-40B4-BE49-F238E27FC236}">
                <a16:creationId xmlns="" xmlns:a16="http://schemas.microsoft.com/office/drawing/2014/main" id="{CDC11FA8-74FE-484B-BC38-801E7E96713A}"/>
              </a:ext>
            </a:extLst>
          </p:cNvPr>
          <p:cNvGrpSpPr/>
          <p:nvPr/>
        </p:nvGrpSpPr>
        <p:grpSpPr>
          <a:xfrm>
            <a:off x="1217589" y="2895600"/>
            <a:ext cx="8536012" cy="9525000"/>
            <a:chOff x="1390107" y="4038600"/>
            <a:chExt cx="21948825" cy="9525000"/>
          </a:xfrm>
        </p:grpSpPr>
        <p:grpSp>
          <p:nvGrpSpPr>
            <p:cNvPr id="139" name="Group 138">
              <a:extLst>
                <a:ext uri="{FF2B5EF4-FFF2-40B4-BE49-F238E27FC236}">
                  <a16:creationId xmlns="" xmlns:a16="http://schemas.microsoft.com/office/drawing/2014/main" id="{7887DE47-C450-4B77-B69D-EF65FFC294E3}"/>
                </a:ext>
              </a:extLst>
            </p:cNvPr>
            <p:cNvGrpSpPr/>
            <p:nvPr/>
          </p:nvGrpSpPr>
          <p:grpSpPr>
            <a:xfrm>
              <a:off x="1390107" y="4076040"/>
              <a:ext cx="21948825" cy="9487560"/>
              <a:chOff x="1232452" y="2495615"/>
              <a:chExt cx="21948825" cy="9487560"/>
            </a:xfrm>
          </p:grpSpPr>
          <p:sp>
            <p:nvSpPr>
              <p:cNvPr id="141" name="Rounded Rectangle 47">
                <a:extLst>
                  <a:ext uri="{FF2B5EF4-FFF2-40B4-BE49-F238E27FC236}">
                    <a16:creationId xmlns="" xmlns:a16="http://schemas.microsoft.com/office/drawing/2014/main" id="{A4FF9A23-9906-444C-8F13-15D7EADE6B16}"/>
                  </a:ext>
                </a:extLst>
              </p:cNvPr>
              <p:cNvSpPr/>
              <p:nvPr/>
            </p:nvSpPr>
            <p:spPr>
              <a:xfrm>
                <a:off x="1232452" y="2858285"/>
                <a:ext cx="21948825" cy="91248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2" name="Freeform 20">
                <a:extLst>
                  <a:ext uri="{FF2B5EF4-FFF2-40B4-BE49-F238E27FC236}">
                    <a16:creationId xmlns="" xmlns:a16="http://schemas.microsoft.com/office/drawing/2014/main" id="{15C9F259-EE28-4773-8EEE-1FDE47D92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9" y="2495615"/>
                <a:ext cx="8677287" cy="800219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0" name="TextBox 139">
              <a:extLst>
                <a:ext uri="{FF2B5EF4-FFF2-40B4-BE49-F238E27FC236}">
                  <a16:creationId xmlns="" xmlns:a16="http://schemas.microsoft.com/office/drawing/2014/main" id="{432C3316-AA4E-417E-AFA8-18A0CC7831F4}"/>
                </a:ext>
              </a:extLst>
            </p:cNvPr>
            <p:cNvSpPr txBox="1"/>
            <p:nvPr/>
          </p:nvSpPr>
          <p:spPr>
            <a:xfrm>
              <a:off x="1661194" y="4038600"/>
              <a:ext cx="842132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82" name="Group 60">
            <a:extLst>
              <a:ext uri="{FF2B5EF4-FFF2-40B4-BE49-F238E27FC236}">
                <a16:creationId xmlns="" xmlns:a16="http://schemas.microsoft.com/office/drawing/2014/main" id="{910CF679-A53E-49E6-B76F-459112C2D174}"/>
              </a:ext>
            </a:extLst>
          </p:cNvPr>
          <p:cNvGrpSpPr/>
          <p:nvPr/>
        </p:nvGrpSpPr>
        <p:grpSpPr>
          <a:xfrm>
            <a:off x="346606" y="1633564"/>
            <a:ext cx="5007239" cy="914384"/>
            <a:chOff x="7459670" y="7086600"/>
            <a:chExt cx="5007820" cy="914490"/>
          </a:xfrm>
        </p:grpSpPr>
        <p:sp>
          <p:nvSpPr>
            <p:cNvPr id="103" name="Rectangle 102">
              <a:extLst>
                <a:ext uri="{FF2B5EF4-FFF2-40B4-BE49-F238E27FC236}">
                  <a16:creationId xmlns="" xmlns:a16="http://schemas.microsoft.com/office/drawing/2014/main" id="{03FC3B3D-0203-46A8-A87D-FE236DD56E98}"/>
                </a:ext>
              </a:extLst>
            </p:cNvPr>
            <p:cNvSpPr/>
            <p:nvPr/>
          </p:nvSpPr>
          <p:spPr>
            <a:xfrm>
              <a:off x="9092456" y="7178187"/>
              <a:ext cx="3375034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CHẤT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4" name="Group 26">
              <a:extLst>
                <a:ext uri="{FF2B5EF4-FFF2-40B4-BE49-F238E27FC236}">
                  <a16:creationId xmlns="" xmlns:a16="http://schemas.microsoft.com/office/drawing/2014/main" id="{B5ABC550-D0F9-4176-8D9D-DF4FE01EFD0B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105" name="Isosceles Triangle 44">
                <a:extLst>
                  <a:ext uri="{FF2B5EF4-FFF2-40B4-BE49-F238E27FC236}">
                    <a16:creationId xmlns="" xmlns:a16="http://schemas.microsoft.com/office/drawing/2014/main" id="{BF3ACB79-5BEE-4A32-880D-F9931BF2098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6" name="Group 28">
                <a:extLst>
                  <a:ext uri="{FF2B5EF4-FFF2-40B4-BE49-F238E27FC236}">
                    <a16:creationId xmlns="" xmlns:a16="http://schemas.microsoft.com/office/drawing/2014/main" id="{41A39B2B-3B1E-4552-A752-C117F035AC6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107" name="Round Same Side Corner Rectangle 60">
                  <a:extLst>
                    <a:ext uri="{FF2B5EF4-FFF2-40B4-BE49-F238E27FC236}">
                      <a16:creationId xmlns="" xmlns:a16="http://schemas.microsoft.com/office/drawing/2014/main" id="{51380C8E-646F-4782-86D8-06E3C6D179C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="" xmlns:a16="http://schemas.microsoft.com/office/drawing/2014/main" id="{7E8DA3AF-1DB6-4D1C-A9C6-7718F999E6D0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80" name="Group 54">
            <a:extLst>
              <a:ext uri="{FF2B5EF4-FFF2-40B4-BE49-F238E27FC236}">
                <a16:creationId xmlns="" xmlns:a16="http://schemas.microsoft.com/office/drawing/2014/main" id="{E69368D7-643F-4CAA-8646-FD29CA03CB14}"/>
              </a:ext>
            </a:extLst>
          </p:cNvPr>
          <p:cNvGrpSpPr/>
          <p:nvPr/>
        </p:nvGrpSpPr>
        <p:grpSpPr>
          <a:xfrm>
            <a:off x="10896600" y="2895600"/>
            <a:ext cx="11998725" cy="3997420"/>
            <a:chOff x="1268078" y="3405486"/>
            <a:chExt cx="11998725" cy="3997420"/>
          </a:xfrm>
        </p:grpSpPr>
        <p:sp>
          <p:nvSpPr>
            <p:cNvPr id="81" name="Rounded Rectangle 61">
              <a:extLst>
                <a:ext uri="{FF2B5EF4-FFF2-40B4-BE49-F238E27FC236}">
                  <a16:creationId xmlns="" xmlns:a16="http://schemas.microsoft.com/office/drawing/2014/main" id="{361A4D12-E8BB-4D0F-A965-802C089CD897}"/>
                </a:ext>
              </a:extLst>
            </p:cNvPr>
            <p:cNvSpPr/>
            <p:nvPr/>
          </p:nvSpPr>
          <p:spPr>
            <a:xfrm>
              <a:off x="1268079" y="3790950"/>
              <a:ext cx="11998724" cy="361195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67">
              <a:extLst>
                <a:ext uri="{FF2B5EF4-FFF2-40B4-BE49-F238E27FC236}">
                  <a16:creationId xmlns="" xmlns:a16="http://schemas.microsoft.com/office/drawing/2014/main" id="{7BEFF2B6-4F61-4C89-A0B9-369DC46AE833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86" name="Freeform 20">
                <a:extLst>
                  <a:ext uri="{FF2B5EF4-FFF2-40B4-BE49-F238E27FC236}">
                    <a16:creationId xmlns="" xmlns:a16="http://schemas.microsoft.com/office/drawing/2014/main" id="{4940B12E-F77C-4E5D-A192-4BBCB049E64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="" xmlns:a16="http://schemas.microsoft.com/office/drawing/2014/main" id="{B543E6FE-7E0A-456C-8A58-CDE6899EE8C3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8" name="Group 70">
                <a:extLst>
                  <a:ext uri="{FF2B5EF4-FFF2-40B4-BE49-F238E27FC236}">
                    <a16:creationId xmlns="" xmlns:a16="http://schemas.microsoft.com/office/drawing/2014/main" id="{B60A8C07-4123-4D97-8C06-7943528B04F1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9" name="Rectangle 88">
                  <a:extLst>
                    <a:ext uri="{FF2B5EF4-FFF2-40B4-BE49-F238E27FC236}">
                      <a16:creationId xmlns="" xmlns:a16="http://schemas.microsoft.com/office/drawing/2014/main" id="{0BEFD4DB-B256-48C7-948F-F2231E36A33A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13">
                  <a:extLst>
                    <a:ext uri="{FF2B5EF4-FFF2-40B4-BE49-F238E27FC236}">
                      <a16:creationId xmlns="" xmlns:a16="http://schemas.microsoft.com/office/drawing/2014/main" id="{7452612A-932F-4F59-8C05-CF4D6F0AA31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14">
                  <a:extLst>
                    <a:ext uri="{FF2B5EF4-FFF2-40B4-BE49-F238E27FC236}">
                      <a16:creationId xmlns="" xmlns:a16="http://schemas.microsoft.com/office/drawing/2014/main" id="{F0A2BABF-41E0-4D63-82F3-74BFE09BA0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15">
                  <a:extLst>
                    <a:ext uri="{FF2B5EF4-FFF2-40B4-BE49-F238E27FC236}">
                      <a16:creationId xmlns="" xmlns:a16="http://schemas.microsoft.com/office/drawing/2014/main" id="{F8C985A9-2304-4E8B-A895-39290D83A3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16">
                  <a:extLst>
                    <a:ext uri="{FF2B5EF4-FFF2-40B4-BE49-F238E27FC236}">
                      <a16:creationId xmlns="" xmlns:a16="http://schemas.microsoft.com/office/drawing/2014/main" id="{E71A5966-561B-444E-8E1F-36545A1E8E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17">
                  <a:extLst>
                    <a:ext uri="{FF2B5EF4-FFF2-40B4-BE49-F238E27FC236}">
                      <a16:creationId xmlns="" xmlns:a16="http://schemas.microsoft.com/office/drawing/2014/main" id="{184298DA-5F9D-4296-AE5F-B157EAD2D9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8">
                  <a:extLst>
                    <a:ext uri="{FF2B5EF4-FFF2-40B4-BE49-F238E27FC236}">
                      <a16:creationId xmlns="" xmlns:a16="http://schemas.microsoft.com/office/drawing/2014/main" id="{037848F4-F7CC-49B3-BBBE-5672F97B30A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19">
                  <a:extLst>
                    <a:ext uri="{FF2B5EF4-FFF2-40B4-BE49-F238E27FC236}">
                      <a16:creationId xmlns="" xmlns:a16="http://schemas.microsoft.com/office/drawing/2014/main" id="{99F8FD5B-E018-4B72-939E-C482950E27A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0">
                  <a:extLst>
                    <a:ext uri="{FF2B5EF4-FFF2-40B4-BE49-F238E27FC236}">
                      <a16:creationId xmlns="" xmlns:a16="http://schemas.microsoft.com/office/drawing/2014/main" id="{F474107B-951A-4B25-927A-8823A4E7461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1">
                  <a:extLst>
                    <a:ext uri="{FF2B5EF4-FFF2-40B4-BE49-F238E27FC236}">
                      <a16:creationId xmlns="" xmlns:a16="http://schemas.microsoft.com/office/drawing/2014/main" id="{E95CE01F-AF8F-44DB-B3E6-4CB520DACE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2">
                  <a:extLst>
                    <a:ext uri="{FF2B5EF4-FFF2-40B4-BE49-F238E27FC236}">
                      <a16:creationId xmlns="" xmlns:a16="http://schemas.microsoft.com/office/drawing/2014/main" id="{EFD0ABC7-085B-4CC7-9356-1C3D221491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3">
                  <a:extLst>
                    <a:ext uri="{FF2B5EF4-FFF2-40B4-BE49-F238E27FC236}">
                      <a16:creationId xmlns="" xmlns:a16="http://schemas.microsoft.com/office/drawing/2014/main" id="{8757663D-5551-4C55-B663-7AF5D76068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4">
                  <a:extLst>
                    <a:ext uri="{FF2B5EF4-FFF2-40B4-BE49-F238E27FC236}">
                      <a16:creationId xmlns="" xmlns:a16="http://schemas.microsoft.com/office/drawing/2014/main" id="{9C81F35A-37EE-40F0-8E7C-94316131AB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5">
                  <a:extLst>
                    <a:ext uri="{FF2B5EF4-FFF2-40B4-BE49-F238E27FC236}">
                      <a16:creationId xmlns="" xmlns:a16="http://schemas.microsoft.com/office/drawing/2014/main" id="{322A6107-462B-4E1F-A9D0-4E4472C037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6">
                  <a:extLst>
                    <a:ext uri="{FF2B5EF4-FFF2-40B4-BE49-F238E27FC236}">
                      <a16:creationId xmlns="" xmlns:a16="http://schemas.microsoft.com/office/drawing/2014/main" id="{745067DF-C090-481A-BB4B-80054AB974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7">
                  <a:extLst>
                    <a:ext uri="{FF2B5EF4-FFF2-40B4-BE49-F238E27FC236}">
                      <a16:creationId xmlns="" xmlns:a16="http://schemas.microsoft.com/office/drawing/2014/main" id="{921FDC80-14A2-49EC-8345-8E0BA3972D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28">
                  <a:extLst>
                    <a:ext uri="{FF2B5EF4-FFF2-40B4-BE49-F238E27FC236}">
                      <a16:creationId xmlns="" xmlns:a16="http://schemas.microsoft.com/office/drawing/2014/main" id="{49E09492-DFA5-4098-B69F-1076BB8E7A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29">
                  <a:extLst>
                    <a:ext uri="{FF2B5EF4-FFF2-40B4-BE49-F238E27FC236}">
                      <a16:creationId xmlns="" xmlns:a16="http://schemas.microsoft.com/office/drawing/2014/main" id="{D3E44F96-10BF-49E6-9C1D-FCE9ADFC52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30">
                  <a:extLst>
                    <a:ext uri="{FF2B5EF4-FFF2-40B4-BE49-F238E27FC236}">
                      <a16:creationId xmlns="" xmlns:a16="http://schemas.microsoft.com/office/drawing/2014/main" id="{A1F9E935-D17E-41AA-A35B-9E09B78854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31">
                  <a:extLst>
                    <a:ext uri="{FF2B5EF4-FFF2-40B4-BE49-F238E27FC236}">
                      <a16:creationId xmlns="" xmlns:a16="http://schemas.microsoft.com/office/drawing/2014/main" id="{B09A375A-F1FB-4661-9F68-E6B078B310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32">
                  <a:extLst>
                    <a:ext uri="{FF2B5EF4-FFF2-40B4-BE49-F238E27FC236}">
                      <a16:creationId xmlns="" xmlns:a16="http://schemas.microsoft.com/office/drawing/2014/main" id="{019E04DD-870D-4DA3-9961-BE77E1D000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33">
                  <a:extLst>
                    <a:ext uri="{FF2B5EF4-FFF2-40B4-BE49-F238E27FC236}">
                      <a16:creationId xmlns="" xmlns:a16="http://schemas.microsoft.com/office/drawing/2014/main" id="{42CC1878-89FE-499E-9A34-DFB359B4EC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34">
                  <a:extLst>
                    <a:ext uri="{FF2B5EF4-FFF2-40B4-BE49-F238E27FC236}">
                      <a16:creationId xmlns="" xmlns:a16="http://schemas.microsoft.com/office/drawing/2014/main" id="{213DA1DB-7C82-46C4-81AC-1EEF8D3D79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35">
                  <a:extLst>
                    <a:ext uri="{FF2B5EF4-FFF2-40B4-BE49-F238E27FC236}">
                      <a16:creationId xmlns="" xmlns:a16="http://schemas.microsoft.com/office/drawing/2014/main" id="{DB692CDB-9B24-4B3B-9BA0-D2FA617A66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36">
                  <a:extLst>
                    <a:ext uri="{FF2B5EF4-FFF2-40B4-BE49-F238E27FC236}">
                      <a16:creationId xmlns="" xmlns:a16="http://schemas.microsoft.com/office/drawing/2014/main" id="{CDCD6043-FDD8-49A1-866B-A497924C95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="" xmlns:a16="http://schemas.microsoft.com/office/drawing/2014/main" id="{9A43B88A-CDDF-4871-8534-DE8880D6A417}"/>
                  </a:ext>
                </a:extLst>
              </p:cNvPr>
              <p:cNvSpPr txBox="1"/>
              <p:nvPr/>
            </p:nvSpPr>
            <p:spPr>
              <a:xfrm>
                <a:off x="11855670" y="3515364"/>
                <a:ext cx="10666389" cy="33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-62992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pt-B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,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𝒄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pt-B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Khi đó,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bằng với vectơ nào sau đây</a:t>
                </a:r>
                <a:r>
                  <a:rPr lang="pt-B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094230" algn="l"/>
                    <a:tab pos="3558540" algn="l"/>
                    <a:tab pos="5022850" algn="l"/>
                  </a:tabLst>
                </a:pPr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BE" sz="4400" b="1">
                    <a:solidFill>
                      <a:srgbClr val="3333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fr-BE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     </a:t>
                </a:r>
                <a:r>
                  <a:rPr lang="fr-BE" sz="4400" b="1">
                    <a:solidFill>
                      <a:srgbClr val="3333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</a:t>
                </a:r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BE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</a:t>
                </a:r>
                <a:r>
                  <a:rPr lang="fr-BE" sz="4400" b="1">
                    <a:solidFill>
                      <a:srgbClr val="3333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</a:t>
                </a:r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     </a:t>
                </a:r>
                <a:r>
                  <a:rPr lang="fr-BE" sz="4400" b="1">
                    <a:solidFill>
                      <a:srgbClr val="3333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</a:t>
                </a:r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fr-BE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9A43B88A-CDDF-4871-8534-DE8880D6A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5670" y="3515364"/>
                <a:ext cx="10666389" cy="3377656"/>
              </a:xfrm>
              <a:prstGeom prst="rect">
                <a:avLst/>
              </a:prstGeom>
              <a:blipFill>
                <a:blip r:embed="rId3"/>
                <a:stretch>
                  <a:fillRect l="-2343" r="-2286" b="-7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="" xmlns:a16="http://schemas.microsoft.com/office/drawing/2014/main" id="{EBE7D188-3125-4C15-8C1F-344206ABCAC8}"/>
                  </a:ext>
                </a:extLst>
              </p:cNvPr>
              <p:cNvSpPr txBox="1"/>
              <p:nvPr/>
            </p:nvSpPr>
            <p:spPr>
              <a:xfrm>
                <a:off x="11800117" y="8393818"/>
                <a:ext cx="10666389" cy="12073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𝒄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EBE7D188-3125-4C15-8C1F-344206ABC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0117" y="8393818"/>
                <a:ext cx="10666389" cy="1207382"/>
              </a:xfrm>
              <a:prstGeom prst="rect">
                <a:avLst/>
              </a:prstGeom>
              <a:blipFill>
                <a:blip r:embed="rId4"/>
                <a:stretch>
                  <a:fillRect l="-2344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540A9348-36CB-46A2-92AB-0534EA1AECD1}"/>
              </a:ext>
            </a:extLst>
          </p:cNvPr>
          <p:cNvSpPr txBox="1"/>
          <p:nvPr/>
        </p:nvSpPr>
        <p:spPr>
          <a:xfrm>
            <a:off x="11855670" y="10002854"/>
            <a:ext cx="10666389" cy="969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2160270" algn="l"/>
                <a:tab pos="3599815" algn="l"/>
                <a:tab pos="5039995" algn="l"/>
              </a:tabLst>
            </a:pPr>
            <a:r>
              <a:rPr lang="en-US" sz="4400" b="1">
                <a:latin typeface="Tahoma" pitchFamily="34" charset="0"/>
                <a:ea typeface="Tahoma" pitchFamily="34" charset="0"/>
                <a:cs typeface="Tahoma" pitchFamily="34" charset="0"/>
              </a:rPr>
              <a:t>Chọn </a:t>
            </a:r>
            <a:r>
              <a:rPr lang="en-US" sz="4400" b="1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="" xmlns:a16="http://schemas.microsoft.com/office/drawing/2014/main" id="{253B183B-9F75-4A0F-BB8E-F6C221EC164E}"/>
                  </a:ext>
                </a:extLst>
              </p:cNvPr>
              <p:cNvSpPr txBox="1"/>
              <p:nvPr/>
            </p:nvSpPr>
            <p:spPr>
              <a:xfrm>
                <a:off x="1655963" y="4592138"/>
                <a:ext cx="7883925" cy="6569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bất kì, </a:t>
                </a:r>
                <a:b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mọi số h và k ta có: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𝒉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𝒉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𝒉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𝒉𝒌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253B183B-9F75-4A0F-BB8E-F6C221EC1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963" y="4592138"/>
                <a:ext cx="7883925" cy="6569684"/>
              </a:xfrm>
              <a:prstGeom prst="rect">
                <a:avLst/>
              </a:prstGeom>
              <a:blipFill>
                <a:blip r:embed="rId5"/>
                <a:stretch>
                  <a:fillRect l="-3171" r="-3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771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36" grpId="0"/>
      <p:bldP spid="137" grpId="0"/>
      <p:bldP spid="1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0">
            <a:extLst>
              <a:ext uri="{FF2B5EF4-FFF2-40B4-BE49-F238E27FC236}">
                <a16:creationId xmlns="" xmlns:a16="http://schemas.microsoft.com/office/drawing/2014/main" id="{910CF679-A53E-49E6-B76F-459112C2D174}"/>
              </a:ext>
            </a:extLst>
          </p:cNvPr>
          <p:cNvGrpSpPr/>
          <p:nvPr/>
        </p:nvGrpSpPr>
        <p:grpSpPr>
          <a:xfrm>
            <a:off x="346606" y="1633564"/>
            <a:ext cx="5007239" cy="914384"/>
            <a:chOff x="7459670" y="7086600"/>
            <a:chExt cx="5007820" cy="914490"/>
          </a:xfrm>
        </p:grpSpPr>
        <p:sp>
          <p:nvSpPr>
            <p:cNvPr id="103" name="Rectangle 102">
              <a:extLst>
                <a:ext uri="{FF2B5EF4-FFF2-40B4-BE49-F238E27FC236}">
                  <a16:creationId xmlns="" xmlns:a16="http://schemas.microsoft.com/office/drawing/2014/main" id="{03FC3B3D-0203-46A8-A87D-FE236DD56E98}"/>
                </a:ext>
              </a:extLst>
            </p:cNvPr>
            <p:cNvSpPr/>
            <p:nvPr/>
          </p:nvSpPr>
          <p:spPr>
            <a:xfrm>
              <a:off x="9092456" y="7178187"/>
              <a:ext cx="3375034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CHẤT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4" name="Group 26">
              <a:extLst>
                <a:ext uri="{FF2B5EF4-FFF2-40B4-BE49-F238E27FC236}">
                  <a16:creationId xmlns="" xmlns:a16="http://schemas.microsoft.com/office/drawing/2014/main" id="{B5ABC550-D0F9-4176-8D9D-DF4FE01EFD0B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105" name="Isosceles Triangle 44">
                <a:extLst>
                  <a:ext uri="{FF2B5EF4-FFF2-40B4-BE49-F238E27FC236}">
                    <a16:creationId xmlns="" xmlns:a16="http://schemas.microsoft.com/office/drawing/2014/main" id="{BF3ACB79-5BEE-4A32-880D-F9931BF2098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6" name="Group 28">
                <a:extLst>
                  <a:ext uri="{FF2B5EF4-FFF2-40B4-BE49-F238E27FC236}">
                    <a16:creationId xmlns="" xmlns:a16="http://schemas.microsoft.com/office/drawing/2014/main" id="{41A39B2B-3B1E-4552-A752-C117F035AC6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107" name="Round Same Side Corner Rectangle 60">
                  <a:extLst>
                    <a:ext uri="{FF2B5EF4-FFF2-40B4-BE49-F238E27FC236}">
                      <a16:creationId xmlns="" xmlns:a16="http://schemas.microsoft.com/office/drawing/2014/main" id="{51380C8E-646F-4782-86D8-06E3C6D179C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="" xmlns:a16="http://schemas.microsoft.com/office/drawing/2014/main" id="{7E8DA3AF-1DB6-4D1C-A9C6-7718F999E6D0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0EC76955-7A29-4F55-B058-8FBF74A0FC88}"/>
              </a:ext>
            </a:extLst>
          </p:cNvPr>
          <p:cNvGrpSpPr/>
          <p:nvPr/>
        </p:nvGrpSpPr>
        <p:grpSpPr>
          <a:xfrm>
            <a:off x="1217589" y="2895600"/>
            <a:ext cx="8536012" cy="9525000"/>
            <a:chOff x="1390107" y="4038600"/>
            <a:chExt cx="21948825" cy="9525000"/>
          </a:xfrm>
        </p:grpSpPr>
        <p:grpSp>
          <p:nvGrpSpPr>
            <p:cNvPr id="72" name="Group 71">
              <a:extLst>
                <a:ext uri="{FF2B5EF4-FFF2-40B4-BE49-F238E27FC236}">
                  <a16:creationId xmlns="" xmlns:a16="http://schemas.microsoft.com/office/drawing/2014/main" id="{6EF5827E-F8ED-4C10-8B7D-2073453094FE}"/>
                </a:ext>
              </a:extLst>
            </p:cNvPr>
            <p:cNvGrpSpPr/>
            <p:nvPr/>
          </p:nvGrpSpPr>
          <p:grpSpPr>
            <a:xfrm>
              <a:off x="1390107" y="4076040"/>
              <a:ext cx="21948825" cy="9487560"/>
              <a:chOff x="1232452" y="2495615"/>
              <a:chExt cx="21948825" cy="9487560"/>
            </a:xfrm>
          </p:grpSpPr>
          <p:sp>
            <p:nvSpPr>
              <p:cNvPr id="75" name="Rounded Rectangle 47">
                <a:extLst>
                  <a:ext uri="{FF2B5EF4-FFF2-40B4-BE49-F238E27FC236}">
                    <a16:creationId xmlns="" xmlns:a16="http://schemas.microsoft.com/office/drawing/2014/main" id="{232856F4-D1E6-4C96-946D-B5BB26B319DF}"/>
                  </a:ext>
                </a:extLst>
              </p:cNvPr>
              <p:cNvSpPr/>
              <p:nvPr/>
            </p:nvSpPr>
            <p:spPr>
              <a:xfrm>
                <a:off x="1232452" y="2858285"/>
                <a:ext cx="21948825" cy="91248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Freeform 20">
                <a:extLst>
                  <a:ext uri="{FF2B5EF4-FFF2-40B4-BE49-F238E27FC236}">
                    <a16:creationId xmlns="" xmlns:a16="http://schemas.microsoft.com/office/drawing/2014/main" id="{B7A51A26-2A59-4F66-991C-5D7A3A353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9" y="2495615"/>
                <a:ext cx="8677287" cy="800219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E6EF3097-6578-4D7C-9170-F3766765810D}"/>
                </a:ext>
              </a:extLst>
            </p:cNvPr>
            <p:cNvSpPr txBox="1"/>
            <p:nvPr/>
          </p:nvSpPr>
          <p:spPr>
            <a:xfrm>
              <a:off x="1661194" y="4038600"/>
              <a:ext cx="842132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="" xmlns:a16="http://schemas.microsoft.com/office/drawing/2014/main" id="{2D207F00-B28A-4287-B634-F84BCA19C22D}"/>
                  </a:ext>
                </a:extLst>
              </p:cNvPr>
              <p:cNvSpPr txBox="1"/>
              <p:nvPr/>
            </p:nvSpPr>
            <p:spPr>
              <a:xfrm>
                <a:off x="1655963" y="4592138"/>
                <a:ext cx="7883925" cy="6569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bất kì, </a:t>
                </a:r>
                <a:b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mọi số h và k ta có: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𝒉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𝒉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𝒉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𝒉𝒌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D207F00-B28A-4287-B634-F84BCA19C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963" y="4592138"/>
                <a:ext cx="7883925" cy="6569684"/>
              </a:xfrm>
              <a:prstGeom prst="rect">
                <a:avLst/>
              </a:prstGeom>
              <a:blipFill>
                <a:blip r:embed="rId3"/>
                <a:stretch>
                  <a:fillRect l="-3171" r="-3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Group 54">
            <a:extLst>
              <a:ext uri="{FF2B5EF4-FFF2-40B4-BE49-F238E27FC236}">
                <a16:creationId xmlns="" xmlns:a16="http://schemas.microsoft.com/office/drawing/2014/main" id="{E69368D7-643F-4CAA-8646-FD29CA03CB14}"/>
              </a:ext>
            </a:extLst>
          </p:cNvPr>
          <p:cNvGrpSpPr/>
          <p:nvPr/>
        </p:nvGrpSpPr>
        <p:grpSpPr>
          <a:xfrm>
            <a:off x="10896600" y="2895600"/>
            <a:ext cx="11998725" cy="3997420"/>
            <a:chOff x="1268078" y="3405486"/>
            <a:chExt cx="11998725" cy="3997420"/>
          </a:xfrm>
        </p:grpSpPr>
        <p:sp>
          <p:nvSpPr>
            <p:cNvPr id="81" name="Rounded Rectangle 61">
              <a:extLst>
                <a:ext uri="{FF2B5EF4-FFF2-40B4-BE49-F238E27FC236}">
                  <a16:creationId xmlns="" xmlns:a16="http://schemas.microsoft.com/office/drawing/2014/main" id="{361A4D12-E8BB-4D0F-A965-802C089CD897}"/>
                </a:ext>
              </a:extLst>
            </p:cNvPr>
            <p:cNvSpPr/>
            <p:nvPr/>
          </p:nvSpPr>
          <p:spPr>
            <a:xfrm>
              <a:off x="1268079" y="3790950"/>
              <a:ext cx="11998724" cy="361195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67">
              <a:extLst>
                <a:ext uri="{FF2B5EF4-FFF2-40B4-BE49-F238E27FC236}">
                  <a16:creationId xmlns="" xmlns:a16="http://schemas.microsoft.com/office/drawing/2014/main" id="{7BEFF2B6-4F61-4C89-A0B9-369DC46AE833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86" name="Freeform 20">
                <a:extLst>
                  <a:ext uri="{FF2B5EF4-FFF2-40B4-BE49-F238E27FC236}">
                    <a16:creationId xmlns="" xmlns:a16="http://schemas.microsoft.com/office/drawing/2014/main" id="{4940B12E-F77C-4E5D-A192-4BBCB049E64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="" xmlns:a16="http://schemas.microsoft.com/office/drawing/2014/main" id="{B543E6FE-7E0A-456C-8A58-CDE6899EE8C3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4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8" name="Group 70">
                <a:extLst>
                  <a:ext uri="{FF2B5EF4-FFF2-40B4-BE49-F238E27FC236}">
                    <a16:creationId xmlns="" xmlns:a16="http://schemas.microsoft.com/office/drawing/2014/main" id="{B60A8C07-4123-4D97-8C06-7943528B04F1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9" name="Rectangle 88">
                  <a:extLst>
                    <a:ext uri="{FF2B5EF4-FFF2-40B4-BE49-F238E27FC236}">
                      <a16:creationId xmlns="" xmlns:a16="http://schemas.microsoft.com/office/drawing/2014/main" id="{0BEFD4DB-B256-48C7-948F-F2231E36A33A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13">
                  <a:extLst>
                    <a:ext uri="{FF2B5EF4-FFF2-40B4-BE49-F238E27FC236}">
                      <a16:creationId xmlns="" xmlns:a16="http://schemas.microsoft.com/office/drawing/2014/main" id="{7452612A-932F-4F59-8C05-CF4D6F0AA31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14">
                  <a:extLst>
                    <a:ext uri="{FF2B5EF4-FFF2-40B4-BE49-F238E27FC236}">
                      <a16:creationId xmlns="" xmlns:a16="http://schemas.microsoft.com/office/drawing/2014/main" id="{F0A2BABF-41E0-4D63-82F3-74BFE09BA0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15">
                  <a:extLst>
                    <a:ext uri="{FF2B5EF4-FFF2-40B4-BE49-F238E27FC236}">
                      <a16:creationId xmlns="" xmlns:a16="http://schemas.microsoft.com/office/drawing/2014/main" id="{F8C985A9-2304-4E8B-A895-39290D83A3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16">
                  <a:extLst>
                    <a:ext uri="{FF2B5EF4-FFF2-40B4-BE49-F238E27FC236}">
                      <a16:creationId xmlns="" xmlns:a16="http://schemas.microsoft.com/office/drawing/2014/main" id="{E71A5966-561B-444E-8E1F-36545A1E8E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17">
                  <a:extLst>
                    <a:ext uri="{FF2B5EF4-FFF2-40B4-BE49-F238E27FC236}">
                      <a16:creationId xmlns="" xmlns:a16="http://schemas.microsoft.com/office/drawing/2014/main" id="{184298DA-5F9D-4296-AE5F-B157EAD2D9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8">
                  <a:extLst>
                    <a:ext uri="{FF2B5EF4-FFF2-40B4-BE49-F238E27FC236}">
                      <a16:creationId xmlns="" xmlns:a16="http://schemas.microsoft.com/office/drawing/2014/main" id="{037848F4-F7CC-49B3-BBBE-5672F97B30A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19">
                  <a:extLst>
                    <a:ext uri="{FF2B5EF4-FFF2-40B4-BE49-F238E27FC236}">
                      <a16:creationId xmlns="" xmlns:a16="http://schemas.microsoft.com/office/drawing/2014/main" id="{99F8FD5B-E018-4B72-939E-C482950E27A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0">
                  <a:extLst>
                    <a:ext uri="{FF2B5EF4-FFF2-40B4-BE49-F238E27FC236}">
                      <a16:creationId xmlns="" xmlns:a16="http://schemas.microsoft.com/office/drawing/2014/main" id="{F474107B-951A-4B25-927A-8823A4E7461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1">
                  <a:extLst>
                    <a:ext uri="{FF2B5EF4-FFF2-40B4-BE49-F238E27FC236}">
                      <a16:creationId xmlns="" xmlns:a16="http://schemas.microsoft.com/office/drawing/2014/main" id="{E95CE01F-AF8F-44DB-B3E6-4CB520DACE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2">
                  <a:extLst>
                    <a:ext uri="{FF2B5EF4-FFF2-40B4-BE49-F238E27FC236}">
                      <a16:creationId xmlns="" xmlns:a16="http://schemas.microsoft.com/office/drawing/2014/main" id="{EFD0ABC7-085B-4CC7-9356-1C3D221491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3">
                  <a:extLst>
                    <a:ext uri="{FF2B5EF4-FFF2-40B4-BE49-F238E27FC236}">
                      <a16:creationId xmlns="" xmlns:a16="http://schemas.microsoft.com/office/drawing/2014/main" id="{8757663D-5551-4C55-B663-7AF5D76068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4">
                  <a:extLst>
                    <a:ext uri="{FF2B5EF4-FFF2-40B4-BE49-F238E27FC236}">
                      <a16:creationId xmlns="" xmlns:a16="http://schemas.microsoft.com/office/drawing/2014/main" id="{9C81F35A-37EE-40F0-8E7C-94316131AB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5">
                  <a:extLst>
                    <a:ext uri="{FF2B5EF4-FFF2-40B4-BE49-F238E27FC236}">
                      <a16:creationId xmlns="" xmlns:a16="http://schemas.microsoft.com/office/drawing/2014/main" id="{322A6107-462B-4E1F-A9D0-4E4472C037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6">
                  <a:extLst>
                    <a:ext uri="{FF2B5EF4-FFF2-40B4-BE49-F238E27FC236}">
                      <a16:creationId xmlns="" xmlns:a16="http://schemas.microsoft.com/office/drawing/2014/main" id="{745067DF-C090-481A-BB4B-80054AB974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7">
                  <a:extLst>
                    <a:ext uri="{FF2B5EF4-FFF2-40B4-BE49-F238E27FC236}">
                      <a16:creationId xmlns="" xmlns:a16="http://schemas.microsoft.com/office/drawing/2014/main" id="{921FDC80-14A2-49EC-8345-8E0BA3972D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28">
                  <a:extLst>
                    <a:ext uri="{FF2B5EF4-FFF2-40B4-BE49-F238E27FC236}">
                      <a16:creationId xmlns="" xmlns:a16="http://schemas.microsoft.com/office/drawing/2014/main" id="{49E09492-DFA5-4098-B69F-1076BB8E7A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29">
                  <a:extLst>
                    <a:ext uri="{FF2B5EF4-FFF2-40B4-BE49-F238E27FC236}">
                      <a16:creationId xmlns="" xmlns:a16="http://schemas.microsoft.com/office/drawing/2014/main" id="{D3E44F96-10BF-49E6-9C1D-FCE9ADFC52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30">
                  <a:extLst>
                    <a:ext uri="{FF2B5EF4-FFF2-40B4-BE49-F238E27FC236}">
                      <a16:creationId xmlns="" xmlns:a16="http://schemas.microsoft.com/office/drawing/2014/main" id="{A1F9E935-D17E-41AA-A35B-9E09B78854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31">
                  <a:extLst>
                    <a:ext uri="{FF2B5EF4-FFF2-40B4-BE49-F238E27FC236}">
                      <a16:creationId xmlns="" xmlns:a16="http://schemas.microsoft.com/office/drawing/2014/main" id="{B09A375A-F1FB-4661-9F68-E6B078B310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32">
                  <a:extLst>
                    <a:ext uri="{FF2B5EF4-FFF2-40B4-BE49-F238E27FC236}">
                      <a16:creationId xmlns="" xmlns:a16="http://schemas.microsoft.com/office/drawing/2014/main" id="{019E04DD-870D-4DA3-9961-BE77E1D000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33">
                  <a:extLst>
                    <a:ext uri="{FF2B5EF4-FFF2-40B4-BE49-F238E27FC236}">
                      <a16:creationId xmlns="" xmlns:a16="http://schemas.microsoft.com/office/drawing/2014/main" id="{42CC1878-89FE-499E-9A34-DFB359B4EC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34">
                  <a:extLst>
                    <a:ext uri="{FF2B5EF4-FFF2-40B4-BE49-F238E27FC236}">
                      <a16:creationId xmlns="" xmlns:a16="http://schemas.microsoft.com/office/drawing/2014/main" id="{213DA1DB-7C82-46C4-81AC-1EEF8D3D79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35">
                  <a:extLst>
                    <a:ext uri="{FF2B5EF4-FFF2-40B4-BE49-F238E27FC236}">
                      <a16:creationId xmlns="" xmlns:a16="http://schemas.microsoft.com/office/drawing/2014/main" id="{DB692CDB-9B24-4B3B-9BA0-D2FA617A66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36">
                  <a:extLst>
                    <a:ext uri="{FF2B5EF4-FFF2-40B4-BE49-F238E27FC236}">
                      <a16:creationId xmlns="" xmlns:a16="http://schemas.microsoft.com/office/drawing/2014/main" id="{CDCD6043-FDD8-49A1-866B-A497924C95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="" xmlns:a16="http://schemas.microsoft.com/office/drawing/2014/main" id="{9A43B88A-CDDF-4871-8534-DE8880D6A417}"/>
                  </a:ext>
                </a:extLst>
              </p:cNvPr>
              <p:cNvSpPr txBox="1"/>
              <p:nvPr/>
            </p:nvSpPr>
            <p:spPr>
              <a:xfrm>
                <a:off x="12041888" y="4066546"/>
                <a:ext cx="9751312" cy="2258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-62992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hai vectơ đối nhau. Hãy rút gọn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acc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9A43B88A-CDDF-4871-8534-DE8880D6A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1888" y="4066546"/>
                <a:ext cx="9751312" cy="2258054"/>
              </a:xfrm>
              <a:prstGeom prst="rect">
                <a:avLst/>
              </a:prstGeom>
              <a:blipFill>
                <a:blip r:embed="rId4"/>
                <a:stretch>
                  <a:fillRect l="-2500" r="-2563" b="-11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9" name="Group 10">
            <a:extLst>
              <a:ext uri="{FF2B5EF4-FFF2-40B4-BE49-F238E27FC236}">
                <a16:creationId xmlns="" xmlns:a16="http://schemas.microsoft.com/office/drawing/2014/main" id="{E96F7E60-CA16-4267-B00C-20E265B41A59}"/>
              </a:ext>
            </a:extLst>
          </p:cNvPr>
          <p:cNvGrpSpPr/>
          <p:nvPr/>
        </p:nvGrpSpPr>
        <p:grpSpPr>
          <a:xfrm>
            <a:off x="10918181" y="7194177"/>
            <a:ext cx="11998726" cy="5167397"/>
            <a:chOff x="1270511" y="5867400"/>
            <a:chExt cx="11998726" cy="5716852"/>
          </a:xfrm>
        </p:grpSpPr>
        <p:sp>
          <p:nvSpPr>
            <p:cNvPr id="130" name="Rounded Rectangle 52">
              <a:extLst>
                <a:ext uri="{FF2B5EF4-FFF2-40B4-BE49-F238E27FC236}">
                  <a16:creationId xmlns="" xmlns:a16="http://schemas.microsoft.com/office/drawing/2014/main" id="{956B8CEC-5204-4071-AF4C-38FF8D3B52FE}"/>
                </a:ext>
              </a:extLst>
            </p:cNvPr>
            <p:cNvSpPr/>
            <p:nvPr/>
          </p:nvSpPr>
          <p:spPr>
            <a:xfrm>
              <a:off x="1272211" y="6139008"/>
              <a:ext cx="11997026" cy="54452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1" name="Group 60">
              <a:extLst>
                <a:ext uri="{FF2B5EF4-FFF2-40B4-BE49-F238E27FC236}">
                  <a16:creationId xmlns="" xmlns:a16="http://schemas.microsoft.com/office/drawing/2014/main" id="{3E3D2487-7D4A-4451-A70C-64E85E652AC6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132" name="Freeform 20">
                <a:extLst>
                  <a:ext uri="{FF2B5EF4-FFF2-40B4-BE49-F238E27FC236}">
                    <a16:creationId xmlns="" xmlns:a16="http://schemas.microsoft.com/office/drawing/2014/main" id="{F6227BA0-88D2-47C6-8ABA-936E9A1C4BB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="" xmlns:a16="http://schemas.microsoft.com/office/drawing/2014/main" id="{C1809E61-5FBB-4AB6-8378-EB376D0B920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4" name="Round Diagonal Corner Rectangle 58">
                <a:extLst>
                  <a:ext uri="{FF2B5EF4-FFF2-40B4-BE49-F238E27FC236}">
                    <a16:creationId xmlns="" xmlns:a16="http://schemas.microsoft.com/office/drawing/2014/main" id="{016DDC26-4066-4F95-9DB5-EA5B3406508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Freeform 15">
                <a:extLst>
                  <a:ext uri="{FF2B5EF4-FFF2-40B4-BE49-F238E27FC236}">
                    <a16:creationId xmlns="" xmlns:a16="http://schemas.microsoft.com/office/drawing/2014/main" id="{DAB9CDB9-5498-4181-99E7-87C6189C47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="" xmlns:a16="http://schemas.microsoft.com/office/drawing/2014/main" id="{EBE7D188-3125-4C15-8C1F-344206ABCAC8}"/>
                  </a:ext>
                </a:extLst>
              </p:cNvPr>
              <p:cNvSpPr txBox="1"/>
              <p:nvPr/>
            </p:nvSpPr>
            <p:spPr>
              <a:xfrm>
                <a:off x="11086636" y="8001000"/>
                <a:ext cx="11435424" cy="22594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hai vectơ đối nhau </a:t>
                </a:r>
                <a:b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EBE7D188-3125-4C15-8C1F-344206ABC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6636" y="8001000"/>
                <a:ext cx="11435424" cy="2259401"/>
              </a:xfrm>
              <a:prstGeom prst="rect">
                <a:avLst/>
              </a:prstGeom>
              <a:blipFill>
                <a:blip r:embed="rId5"/>
                <a:stretch>
                  <a:fillRect l="-2186" r="-2132" b="-1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="" xmlns:a16="http://schemas.microsoft.com/office/drawing/2014/main" id="{540A9348-36CB-46A2-92AB-0534EA1AECD1}"/>
                  </a:ext>
                </a:extLst>
              </p:cNvPr>
              <p:cNvSpPr txBox="1"/>
              <p:nvPr/>
            </p:nvSpPr>
            <p:spPr>
              <a:xfrm>
                <a:off x="10972800" y="9959653"/>
                <a:ext cx="11435424" cy="13615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: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</m:acc>
                      <m:r>
                        <a:rPr lang="nl-NL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nl-NL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nl-NL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nl-NL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  <m:r>
                        <a:rPr lang="nl-NL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nl-NL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𝟓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nl-NL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nl-NL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nl-NL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𝟓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nl-NL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nl-NL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nl-NL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540A9348-36CB-46A2-92AB-0534EA1AE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0" y="9959653"/>
                <a:ext cx="11435424" cy="13615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9BA2A846-AD8C-4440-AF97-62D9027CB20E}"/>
                  </a:ext>
                </a:extLst>
              </p:cNvPr>
              <p:cNvSpPr txBox="1"/>
              <p:nvPr/>
            </p:nvSpPr>
            <p:spPr>
              <a:xfrm>
                <a:off x="13833454" y="11008105"/>
                <a:ext cx="8493146" cy="10927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BA2A846-AD8C-4440-AF97-62D9027CB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3454" y="11008105"/>
                <a:ext cx="8493146" cy="1092735"/>
              </a:xfrm>
              <a:prstGeom prst="rect">
                <a:avLst/>
              </a:prstGeom>
              <a:blipFill>
                <a:blip r:embed="rId7"/>
                <a:stretch>
                  <a:fillRect b="-25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814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36" grpId="0"/>
      <p:bldP spid="137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77466" y="4238197"/>
            <a:ext cx="21534934" cy="6506003"/>
          </a:xfrm>
          <a:prstGeom prst="roundRect">
            <a:avLst>
              <a:gd name="adj" fmla="val 589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6" tIns="17998" rIns="35996" bIns="17998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2" name="Group 60">
            <a:extLst>
              <a:ext uri="{FF2B5EF4-FFF2-40B4-BE49-F238E27FC236}">
                <a16:creationId xmlns="" xmlns:a16="http://schemas.microsoft.com/office/drawing/2014/main" id="{910CF679-A53E-49E6-B76F-459112C2D174}"/>
              </a:ext>
            </a:extLst>
          </p:cNvPr>
          <p:cNvGrpSpPr/>
          <p:nvPr/>
        </p:nvGrpSpPr>
        <p:grpSpPr>
          <a:xfrm>
            <a:off x="346609" y="2057416"/>
            <a:ext cx="19865473" cy="914384"/>
            <a:chOff x="7459670" y="7086600"/>
            <a:chExt cx="19867773" cy="914490"/>
          </a:xfrm>
        </p:grpSpPr>
        <p:sp>
          <p:nvSpPr>
            <p:cNvPr id="103" name="Rectangle 102">
              <a:extLst>
                <a:ext uri="{FF2B5EF4-FFF2-40B4-BE49-F238E27FC236}">
                  <a16:creationId xmlns="" xmlns:a16="http://schemas.microsoft.com/office/drawing/2014/main" id="{03FC3B3D-0203-46A8-A87D-FE236DD56E98}"/>
                </a:ext>
              </a:extLst>
            </p:cNvPr>
            <p:cNvSpPr/>
            <p:nvPr/>
          </p:nvSpPr>
          <p:spPr>
            <a:xfrm>
              <a:off x="9092456" y="7178187"/>
              <a:ext cx="18234987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TRUNG ĐIỂM CỦA ĐOẠN THẲNG VÀ TRỌNG TÂM CỦA TAM GIÁC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4" name="Group 26">
              <a:extLst>
                <a:ext uri="{FF2B5EF4-FFF2-40B4-BE49-F238E27FC236}">
                  <a16:creationId xmlns="" xmlns:a16="http://schemas.microsoft.com/office/drawing/2014/main" id="{B5ABC550-D0F9-4176-8D9D-DF4FE01EFD0B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105" name="Isosceles Triangle 44">
                <a:extLst>
                  <a:ext uri="{FF2B5EF4-FFF2-40B4-BE49-F238E27FC236}">
                    <a16:creationId xmlns="" xmlns:a16="http://schemas.microsoft.com/office/drawing/2014/main" id="{BF3ACB79-5BEE-4A32-880D-F9931BF2098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6" name="Group 28">
                <a:extLst>
                  <a:ext uri="{FF2B5EF4-FFF2-40B4-BE49-F238E27FC236}">
                    <a16:creationId xmlns="" xmlns:a16="http://schemas.microsoft.com/office/drawing/2014/main" id="{41A39B2B-3B1E-4552-A752-C117F035AC6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107" name="Round Same Side Corner Rectangle 60">
                  <a:extLst>
                    <a:ext uri="{FF2B5EF4-FFF2-40B4-BE49-F238E27FC236}">
                      <a16:creationId xmlns="" xmlns:a16="http://schemas.microsoft.com/office/drawing/2014/main" id="{51380C8E-646F-4782-86D8-06E3C6D179C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="" xmlns:a16="http://schemas.microsoft.com/office/drawing/2014/main" id="{7E8DA3AF-1DB6-4D1C-A9C6-7718F999E6D0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A1D23BCF-86AA-427A-9F9F-7E6F09B979F7}"/>
                  </a:ext>
                </a:extLst>
              </p:cNvPr>
              <p:cNvSpPr/>
              <p:nvPr/>
            </p:nvSpPr>
            <p:spPr>
              <a:xfrm>
                <a:off x="1643103" y="4484274"/>
                <a:ext cx="20910195" cy="975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Cho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𝑰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trung điểm của đoạn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điểm bất kì. Ta có: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A1D23BCF-86AA-427A-9F9F-7E6F09B979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103" y="4484274"/>
                <a:ext cx="20910195" cy="975588"/>
              </a:xfrm>
              <a:prstGeom prst="rect">
                <a:avLst/>
              </a:prstGeom>
              <a:blipFill>
                <a:blip r:embed="rId2"/>
                <a:stretch>
                  <a:fillRect l="-1195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9EE473AE-EC84-4276-BCF0-2A2C03BCBA06}"/>
                  </a:ext>
                </a:extLst>
              </p:cNvPr>
              <p:cNvSpPr txBox="1"/>
              <p:nvPr/>
            </p:nvSpPr>
            <p:spPr>
              <a:xfrm>
                <a:off x="1643103" y="5834745"/>
                <a:ext cx="20910196" cy="1359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𝑴𝑰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𝑴𝑰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𝑴𝑨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𝑴𝑩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nl-NL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EE473AE-EC84-4276-BCF0-2A2C03BCB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103" y="5834745"/>
                <a:ext cx="20910196" cy="13599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="" xmlns:a16="http://schemas.microsoft.com/office/drawing/2014/main" id="{7C64465C-B4CC-404F-A362-1EE00D878DC9}"/>
                  </a:ext>
                </a:extLst>
              </p:cNvPr>
              <p:cNvSpPr txBox="1"/>
              <p:nvPr/>
            </p:nvSpPr>
            <p:spPr>
              <a:xfrm>
                <a:off x="1643103" y="8922587"/>
                <a:ext cx="20910196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𝑴𝑪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𝑴𝑮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𝑴𝑮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den>
                      </m:f>
                      <m:d>
                        <m:d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𝑴𝑨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𝑴𝑩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C64465C-B4CC-404F-A362-1EE00D878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103" y="8922587"/>
                <a:ext cx="20910196" cy="1364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="" xmlns:a16="http://schemas.microsoft.com/office/drawing/2014/main" id="{218F10EA-CB86-47F8-B6F9-E160CFA465DB}"/>
                  </a:ext>
                </a:extLst>
              </p:cNvPr>
              <p:cNvSpPr txBox="1"/>
              <p:nvPr/>
            </p:nvSpPr>
            <p:spPr>
              <a:xfrm>
                <a:off x="1643103" y="7569616"/>
                <a:ext cx="20910196" cy="978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Cho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𝑮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trọng tâm của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một điểm bất kì. 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218F10EA-CB86-47F8-B6F9-E160CFA46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103" y="7569616"/>
                <a:ext cx="20910196" cy="978088"/>
              </a:xfrm>
              <a:prstGeom prst="rect">
                <a:avLst/>
              </a:prstGeom>
              <a:blipFill>
                <a:blip r:embed="rId5"/>
                <a:stretch>
                  <a:fillRect l="-1195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18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57" grpId="0"/>
      <p:bldP spid="110" grpId="0"/>
      <p:bldP spid="1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2390</TotalTime>
  <Words>3267</Words>
  <Application>Microsoft Office PowerPoint</Application>
  <PresentationFormat>Custom</PresentationFormat>
  <Paragraphs>435</Paragraphs>
  <Slides>23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Windows User</cp:lastModifiedBy>
  <cp:revision>223</cp:revision>
  <dcterms:created xsi:type="dcterms:W3CDTF">2013-08-31T11:42:51Z</dcterms:created>
  <dcterms:modified xsi:type="dcterms:W3CDTF">2022-07-29T07:04:42Z</dcterms:modified>
</cp:coreProperties>
</file>